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6" r:id="rId8"/>
    <p:sldId id="268" r:id="rId9"/>
    <p:sldId id="264" r:id="rId10"/>
    <p:sldId id="262" r:id="rId11"/>
    <p:sldId id="267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7" r:id="rId21"/>
    <p:sldId id="263" r:id="rId22"/>
    <p:sldId id="282" r:id="rId23"/>
    <p:sldId id="283" r:id="rId24"/>
    <p:sldId id="284" r:id="rId25"/>
    <p:sldId id="285" r:id="rId26"/>
    <p:sldId id="286" r:id="rId27"/>
    <p:sldId id="287" r:id="rId28"/>
    <p:sldId id="280" r:id="rId29"/>
    <p:sldId id="281" r:id="rId30"/>
    <p:sldId id="288" r:id="rId31"/>
    <p:sldId id="289" r:id="rId32"/>
    <p:sldId id="270" r:id="rId33"/>
    <p:sldId id="27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57F86F-F660-4FD3-9B8C-5F9E56A47E70}" v="67" dt="2025-04-30T18:12:24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GA SNEHITHA" userId="e2edc5e29c1e2f7d" providerId="LiveId" clId="{FA57F86F-F660-4FD3-9B8C-5F9E56A47E70}"/>
    <pc:docChg chg="undo custSel addSld delSld modSld sldOrd">
      <pc:chgData name="BOGA SNEHITHA" userId="e2edc5e29c1e2f7d" providerId="LiveId" clId="{FA57F86F-F660-4FD3-9B8C-5F9E56A47E70}" dt="2025-06-05T18:31:01.109" v="2853" actId="1036"/>
      <pc:docMkLst>
        <pc:docMk/>
      </pc:docMkLst>
      <pc:sldChg chg="addSp delSp modSp mod">
        <pc:chgData name="BOGA SNEHITHA" userId="e2edc5e29c1e2f7d" providerId="LiveId" clId="{FA57F86F-F660-4FD3-9B8C-5F9E56A47E70}" dt="2025-04-30T05:00:56.599" v="478" actId="1076"/>
        <pc:sldMkLst>
          <pc:docMk/>
          <pc:sldMk cId="1104539391" sldId="257"/>
        </pc:sldMkLst>
        <pc:spChg chg="add mod">
          <ac:chgData name="BOGA SNEHITHA" userId="e2edc5e29c1e2f7d" providerId="LiveId" clId="{FA57F86F-F660-4FD3-9B8C-5F9E56A47E70}" dt="2025-04-30T04:58:07.956" v="465" actId="14100"/>
          <ac:spMkLst>
            <pc:docMk/>
            <pc:sldMk cId="1104539391" sldId="257"/>
            <ac:spMk id="2" creationId="{2C995FB9-22E8-9347-CD05-5D09DA5823B1}"/>
          </ac:spMkLst>
        </pc:spChg>
        <pc:spChg chg="mod">
          <ac:chgData name="BOGA SNEHITHA" userId="e2edc5e29c1e2f7d" providerId="LiveId" clId="{FA57F86F-F660-4FD3-9B8C-5F9E56A47E70}" dt="2025-04-30T04:47:52.982" v="337" actId="1076"/>
          <ac:spMkLst>
            <pc:docMk/>
            <pc:sldMk cId="1104539391" sldId="257"/>
            <ac:spMk id="3" creationId="{157E00A3-C9D2-4EEF-7463-7413ECCB175C}"/>
          </ac:spMkLst>
        </pc:spChg>
        <pc:spChg chg="add mod">
          <ac:chgData name="BOGA SNEHITHA" userId="e2edc5e29c1e2f7d" providerId="LiveId" clId="{FA57F86F-F660-4FD3-9B8C-5F9E56A47E70}" dt="2025-04-30T04:45:47.400" v="315" actId="1076"/>
          <ac:spMkLst>
            <pc:docMk/>
            <pc:sldMk cId="1104539391" sldId="257"/>
            <ac:spMk id="4" creationId="{89CC3FA3-086C-9E58-518C-1C9CDC748209}"/>
          </ac:spMkLst>
        </pc:spChg>
        <pc:spChg chg="mod">
          <ac:chgData name="BOGA SNEHITHA" userId="e2edc5e29c1e2f7d" providerId="LiveId" clId="{FA57F86F-F660-4FD3-9B8C-5F9E56A47E70}" dt="2025-04-30T04:51:42.078" v="460" actId="1076"/>
          <ac:spMkLst>
            <pc:docMk/>
            <pc:sldMk cId="1104539391" sldId="257"/>
            <ac:spMk id="5" creationId="{0722BE81-CDA2-EB02-E5DB-7619B32D5730}"/>
          </ac:spMkLst>
        </pc:spChg>
        <pc:spChg chg="add mod">
          <ac:chgData name="BOGA SNEHITHA" userId="e2edc5e29c1e2f7d" providerId="LiveId" clId="{FA57F86F-F660-4FD3-9B8C-5F9E56A47E70}" dt="2025-04-30T04:46:56.480" v="324" actId="947"/>
          <ac:spMkLst>
            <pc:docMk/>
            <pc:sldMk cId="1104539391" sldId="257"/>
            <ac:spMk id="6" creationId="{009754F7-C4FB-A910-D970-1A1E450C47F7}"/>
          </ac:spMkLst>
        </pc:spChg>
        <pc:spChg chg="mod">
          <ac:chgData name="BOGA SNEHITHA" userId="e2edc5e29c1e2f7d" providerId="LiveId" clId="{FA57F86F-F660-4FD3-9B8C-5F9E56A47E70}" dt="2025-04-30T04:58:18.161" v="467" actId="1076"/>
          <ac:spMkLst>
            <pc:docMk/>
            <pc:sldMk cId="1104539391" sldId="257"/>
            <ac:spMk id="7" creationId="{EB765172-D60D-F276-315A-D04839986DBD}"/>
          </ac:spMkLst>
        </pc:spChg>
        <pc:spChg chg="add mod">
          <ac:chgData name="BOGA SNEHITHA" userId="e2edc5e29c1e2f7d" providerId="LiveId" clId="{FA57F86F-F660-4FD3-9B8C-5F9E56A47E70}" dt="2025-04-30T04:47:13.089" v="326" actId="1076"/>
          <ac:spMkLst>
            <pc:docMk/>
            <pc:sldMk cId="1104539391" sldId="257"/>
            <ac:spMk id="8" creationId="{48C64797-3B41-1EA5-D138-EC478CA3A124}"/>
          </ac:spMkLst>
        </pc:spChg>
        <pc:spChg chg="add mod">
          <ac:chgData name="BOGA SNEHITHA" userId="e2edc5e29c1e2f7d" providerId="LiveId" clId="{FA57F86F-F660-4FD3-9B8C-5F9E56A47E70}" dt="2025-04-30T04:51:33.683" v="458" actId="113"/>
          <ac:spMkLst>
            <pc:docMk/>
            <pc:sldMk cId="1104539391" sldId="257"/>
            <ac:spMk id="9" creationId="{047E82E0-EDC8-EC70-8A0E-51AB1F7D96DA}"/>
          </ac:spMkLst>
        </pc:spChg>
        <pc:spChg chg="add mod">
          <ac:chgData name="BOGA SNEHITHA" userId="e2edc5e29c1e2f7d" providerId="LiveId" clId="{FA57F86F-F660-4FD3-9B8C-5F9E56A47E70}" dt="2025-04-30T04:58:20.561" v="468" actId="1076"/>
          <ac:spMkLst>
            <pc:docMk/>
            <pc:sldMk cId="1104539391" sldId="257"/>
            <ac:spMk id="10" creationId="{7AF6F8D4-BA94-5FD4-FE40-055282C5D62F}"/>
          </ac:spMkLst>
        </pc:spChg>
        <pc:picChg chg="add mod">
          <ac:chgData name="BOGA SNEHITHA" userId="e2edc5e29c1e2f7d" providerId="LiveId" clId="{FA57F86F-F660-4FD3-9B8C-5F9E56A47E70}" dt="2025-04-30T05:00:56.599" v="478" actId="1076"/>
          <ac:picMkLst>
            <pc:docMk/>
            <pc:sldMk cId="1104539391" sldId="257"/>
            <ac:picMk id="1026" creationId="{D48344C8-5770-C58B-182A-CBEE4813B29A}"/>
          </ac:picMkLst>
        </pc:picChg>
      </pc:sldChg>
      <pc:sldChg chg="modSp mod">
        <pc:chgData name="BOGA SNEHITHA" userId="e2edc5e29c1e2f7d" providerId="LiveId" clId="{FA57F86F-F660-4FD3-9B8C-5F9E56A47E70}" dt="2025-04-30T18:17:01.201" v="2706" actId="947"/>
        <pc:sldMkLst>
          <pc:docMk/>
          <pc:sldMk cId="2114489785" sldId="258"/>
        </pc:sldMkLst>
        <pc:spChg chg="mod">
          <ac:chgData name="BOGA SNEHITHA" userId="e2edc5e29c1e2f7d" providerId="LiveId" clId="{FA57F86F-F660-4FD3-9B8C-5F9E56A47E70}" dt="2025-04-30T18:16:38.970" v="2683" actId="1076"/>
          <ac:spMkLst>
            <pc:docMk/>
            <pc:sldMk cId="2114489785" sldId="258"/>
            <ac:spMk id="2" creationId="{BED18179-899E-46A1-7C94-5DCC2123A915}"/>
          </ac:spMkLst>
        </pc:spChg>
        <pc:spChg chg="mod">
          <ac:chgData name="BOGA SNEHITHA" userId="e2edc5e29c1e2f7d" providerId="LiveId" clId="{FA57F86F-F660-4FD3-9B8C-5F9E56A47E70}" dt="2025-04-30T18:17:01.201" v="2706" actId="947"/>
          <ac:spMkLst>
            <pc:docMk/>
            <pc:sldMk cId="2114489785" sldId="258"/>
            <ac:spMk id="3" creationId="{225070DE-CEB8-6711-F865-17843763C59F}"/>
          </ac:spMkLst>
        </pc:spChg>
      </pc:sldChg>
      <pc:sldChg chg="modSp mod">
        <pc:chgData name="BOGA SNEHITHA" userId="e2edc5e29c1e2f7d" providerId="LiveId" clId="{FA57F86F-F660-4FD3-9B8C-5F9E56A47E70}" dt="2025-04-30T05:04:36.375" v="576" actId="20577"/>
        <pc:sldMkLst>
          <pc:docMk/>
          <pc:sldMk cId="335292824" sldId="267"/>
        </pc:sldMkLst>
        <pc:spChg chg="mod">
          <ac:chgData name="BOGA SNEHITHA" userId="e2edc5e29c1e2f7d" providerId="LiveId" clId="{FA57F86F-F660-4FD3-9B8C-5F9E56A47E70}" dt="2025-04-30T05:04:36.375" v="576" actId="20577"/>
          <ac:spMkLst>
            <pc:docMk/>
            <pc:sldMk cId="335292824" sldId="267"/>
            <ac:spMk id="4" creationId="{A6CED314-8DF3-F22E-6A0A-182FD541A15B}"/>
          </ac:spMkLst>
        </pc:spChg>
      </pc:sldChg>
      <pc:sldChg chg="modSp mod">
        <pc:chgData name="BOGA SNEHITHA" userId="e2edc5e29c1e2f7d" providerId="LiveId" clId="{FA57F86F-F660-4FD3-9B8C-5F9E56A47E70}" dt="2025-04-29T02:45:57.053" v="9" actId="20577"/>
        <pc:sldMkLst>
          <pc:docMk/>
          <pc:sldMk cId="772938092" sldId="269"/>
        </pc:sldMkLst>
        <pc:spChg chg="mod">
          <ac:chgData name="BOGA SNEHITHA" userId="e2edc5e29c1e2f7d" providerId="LiveId" clId="{FA57F86F-F660-4FD3-9B8C-5F9E56A47E70}" dt="2025-04-29T02:45:57.053" v="9" actId="20577"/>
          <ac:spMkLst>
            <pc:docMk/>
            <pc:sldMk cId="772938092" sldId="269"/>
            <ac:spMk id="3" creationId="{378CBDE5-0E01-1C85-77C5-8D8573529AC8}"/>
          </ac:spMkLst>
        </pc:spChg>
      </pc:sldChg>
      <pc:sldChg chg="add del">
        <pc:chgData name="BOGA SNEHITHA" userId="e2edc5e29c1e2f7d" providerId="LiveId" clId="{FA57F86F-F660-4FD3-9B8C-5F9E56A47E70}" dt="2025-04-30T17:10:54.121" v="1218" actId="47"/>
        <pc:sldMkLst>
          <pc:docMk/>
          <pc:sldMk cId="124279764" sldId="270"/>
        </pc:sldMkLst>
      </pc:sldChg>
      <pc:sldChg chg="modSp mod">
        <pc:chgData name="BOGA SNEHITHA" userId="e2edc5e29c1e2f7d" providerId="LiveId" clId="{FA57F86F-F660-4FD3-9B8C-5F9E56A47E70}" dt="2025-04-29T02:46:59.242" v="60" actId="20577"/>
        <pc:sldMkLst>
          <pc:docMk/>
          <pc:sldMk cId="860260600" sldId="271"/>
        </pc:sldMkLst>
        <pc:spChg chg="mod">
          <ac:chgData name="BOGA SNEHITHA" userId="e2edc5e29c1e2f7d" providerId="LiveId" clId="{FA57F86F-F660-4FD3-9B8C-5F9E56A47E70}" dt="2025-04-29T02:46:59.242" v="60" actId="20577"/>
          <ac:spMkLst>
            <pc:docMk/>
            <pc:sldMk cId="860260600" sldId="271"/>
            <ac:spMk id="33" creationId="{3A80E1B3-EE68-FC5F-E8E1-A7CBEF5E43B1}"/>
          </ac:spMkLst>
        </pc:spChg>
      </pc:sldChg>
      <pc:sldChg chg="modSp mod">
        <pc:chgData name="BOGA SNEHITHA" userId="e2edc5e29c1e2f7d" providerId="LiveId" clId="{FA57F86F-F660-4FD3-9B8C-5F9E56A47E70}" dt="2025-04-29T02:47:20.762" v="62" actId="1076"/>
        <pc:sldMkLst>
          <pc:docMk/>
          <pc:sldMk cId="3756417471" sldId="273"/>
        </pc:sldMkLst>
        <pc:spChg chg="mod">
          <ac:chgData name="BOGA SNEHITHA" userId="e2edc5e29c1e2f7d" providerId="LiveId" clId="{FA57F86F-F660-4FD3-9B8C-5F9E56A47E70}" dt="2025-04-29T02:47:17.876" v="61" actId="1076"/>
          <ac:spMkLst>
            <pc:docMk/>
            <pc:sldMk cId="3756417471" sldId="273"/>
            <ac:spMk id="4" creationId="{BFC50A60-A04F-4C54-196C-619FB90459B3}"/>
          </ac:spMkLst>
        </pc:spChg>
        <pc:picChg chg="mod">
          <ac:chgData name="BOGA SNEHITHA" userId="e2edc5e29c1e2f7d" providerId="LiveId" clId="{FA57F86F-F660-4FD3-9B8C-5F9E56A47E70}" dt="2025-04-29T02:47:20.762" v="62" actId="1076"/>
          <ac:picMkLst>
            <pc:docMk/>
            <pc:sldMk cId="3756417471" sldId="273"/>
            <ac:picMk id="8" creationId="{662EBE24-5FEA-5361-CEEA-8B8D743B8276}"/>
          </ac:picMkLst>
        </pc:picChg>
      </pc:sldChg>
      <pc:sldChg chg="modSp mod">
        <pc:chgData name="BOGA SNEHITHA" userId="e2edc5e29c1e2f7d" providerId="LiveId" clId="{FA57F86F-F660-4FD3-9B8C-5F9E56A47E70}" dt="2025-06-05T18:20:57.754" v="2852" actId="1036"/>
        <pc:sldMkLst>
          <pc:docMk/>
          <pc:sldMk cId="1642668587" sldId="275"/>
        </pc:sldMkLst>
        <pc:picChg chg="mod">
          <ac:chgData name="BOGA SNEHITHA" userId="e2edc5e29c1e2f7d" providerId="LiveId" clId="{FA57F86F-F660-4FD3-9B8C-5F9E56A47E70}" dt="2025-06-05T18:20:57.754" v="2852" actId="1036"/>
          <ac:picMkLst>
            <pc:docMk/>
            <pc:sldMk cId="1642668587" sldId="275"/>
            <ac:picMk id="7" creationId="{CFEBB5F8-867D-A2E5-0A6C-9E760C9F5E86}"/>
          </ac:picMkLst>
        </pc:picChg>
      </pc:sldChg>
      <pc:sldChg chg="modSp mod">
        <pc:chgData name="BOGA SNEHITHA" userId="e2edc5e29c1e2f7d" providerId="LiveId" clId="{FA57F86F-F660-4FD3-9B8C-5F9E56A47E70}" dt="2025-06-05T18:31:01.109" v="2853" actId="1036"/>
        <pc:sldMkLst>
          <pc:docMk/>
          <pc:sldMk cId="1621625268" sldId="277"/>
        </pc:sldMkLst>
        <pc:picChg chg="mod">
          <ac:chgData name="BOGA SNEHITHA" userId="e2edc5e29c1e2f7d" providerId="LiveId" clId="{FA57F86F-F660-4FD3-9B8C-5F9E56A47E70}" dt="2025-06-05T18:31:01.109" v="2853" actId="1036"/>
          <ac:picMkLst>
            <pc:docMk/>
            <pc:sldMk cId="1621625268" sldId="277"/>
            <ac:picMk id="5" creationId="{C2A85F86-D2E5-DAB8-F4D2-E68290EAD506}"/>
          </ac:picMkLst>
        </pc:picChg>
      </pc:sldChg>
      <pc:sldChg chg="add del">
        <pc:chgData name="BOGA SNEHITHA" userId="e2edc5e29c1e2f7d" providerId="LiveId" clId="{FA57F86F-F660-4FD3-9B8C-5F9E56A47E70}" dt="2025-04-30T17:10:53.491" v="1217" actId="47"/>
        <pc:sldMkLst>
          <pc:docMk/>
          <pc:sldMk cId="1565062157" sldId="279"/>
        </pc:sldMkLst>
      </pc:sldChg>
      <pc:sldChg chg="addSp delSp modSp mod ord">
        <pc:chgData name="BOGA SNEHITHA" userId="e2edc5e29c1e2f7d" providerId="LiveId" clId="{FA57F86F-F660-4FD3-9B8C-5F9E56A47E70}" dt="2025-04-30T18:22:06.929" v="2845" actId="1076"/>
        <pc:sldMkLst>
          <pc:docMk/>
          <pc:sldMk cId="1359697510" sldId="280"/>
        </pc:sldMkLst>
        <pc:spChg chg="add mod">
          <ac:chgData name="BOGA SNEHITHA" userId="e2edc5e29c1e2f7d" providerId="LiveId" clId="{FA57F86F-F660-4FD3-9B8C-5F9E56A47E70}" dt="2025-04-30T09:04:53.063" v="593" actId="1076"/>
          <ac:spMkLst>
            <pc:docMk/>
            <pc:sldMk cId="1359697510" sldId="280"/>
            <ac:spMk id="2" creationId="{98473502-A20D-8B61-BAD7-05D1B19FA9DB}"/>
          </ac:spMkLst>
        </pc:spChg>
        <pc:spChg chg="add mod">
          <ac:chgData name="BOGA SNEHITHA" userId="e2edc5e29c1e2f7d" providerId="LiveId" clId="{FA57F86F-F660-4FD3-9B8C-5F9E56A47E70}" dt="2025-04-30T16:41:28.840" v="869" actId="947"/>
          <ac:spMkLst>
            <pc:docMk/>
            <pc:sldMk cId="1359697510" sldId="280"/>
            <ac:spMk id="3" creationId="{E0F8BC93-4642-7809-B752-D43EE36DC6CB}"/>
          </ac:spMkLst>
        </pc:spChg>
        <pc:spChg chg="add mod">
          <ac:chgData name="BOGA SNEHITHA" userId="e2edc5e29c1e2f7d" providerId="LiveId" clId="{FA57F86F-F660-4FD3-9B8C-5F9E56A47E70}" dt="2025-04-30T18:22:06.929" v="2845" actId="1076"/>
          <ac:spMkLst>
            <pc:docMk/>
            <pc:sldMk cId="1359697510" sldId="280"/>
            <ac:spMk id="6" creationId="{96929AAD-6C04-27A7-83AD-B23E85373628}"/>
          </ac:spMkLst>
        </pc:spChg>
        <pc:spChg chg="add mod">
          <ac:chgData name="BOGA SNEHITHA" userId="e2edc5e29c1e2f7d" providerId="LiveId" clId="{FA57F86F-F660-4FD3-9B8C-5F9E56A47E70}" dt="2025-04-30T18:22:00.993" v="2843" actId="113"/>
          <ac:spMkLst>
            <pc:docMk/>
            <pc:sldMk cId="1359697510" sldId="280"/>
            <ac:spMk id="7" creationId="{C10EBABD-EEE2-9879-434C-C3CD01D5DCF1}"/>
          </ac:spMkLst>
        </pc:spChg>
        <pc:picChg chg="add mod">
          <ac:chgData name="BOGA SNEHITHA" userId="e2edc5e29c1e2f7d" providerId="LiveId" clId="{FA57F86F-F660-4FD3-9B8C-5F9E56A47E70}" dt="2025-04-30T17:27:36.147" v="1437" actId="1076"/>
          <ac:picMkLst>
            <pc:docMk/>
            <pc:sldMk cId="1359697510" sldId="280"/>
            <ac:picMk id="9" creationId="{572300CA-9FE6-FAE9-5902-8DA1F44CB636}"/>
          </ac:picMkLst>
        </pc:picChg>
        <pc:picChg chg="add mod">
          <ac:chgData name="BOGA SNEHITHA" userId="e2edc5e29c1e2f7d" providerId="LiveId" clId="{FA57F86F-F660-4FD3-9B8C-5F9E56A47E70}" dt="2025-04-30T18:22:04.093" v="2844" actId="1076"/>
          <ac:picMkLst>
            <pc:docMk/>
            <pc:sldMk cId="1359697510" sldId="280"/>
            <ac:picMk id="11" creationId="{663A3F5E-2C64-95D6-5BD1-15EFE7EC0E04}"/>
          </ac:picMkLst>
        </pc:picChg>
      </pc:sldChg>
      <pc:sldChg chg="addSp delSp modSp mod ord">
        <pc:chgData name="BOGA SNEHITHA" userId="e2edc5e29c1e2f7d" providerId="LiveId" clId="{FA57F86F-F660-4FD3-9B8C-5F9E56A47E70}" dt="2025-04-30T18:22:22.911" v="2851" actId="1076"/>
        <pc:sldMkLst>
          <pc:docMk/>
          <pc:sldMk cId="2113747833" sldId="281"/>
        </pc:sldMkLst>
        <pc:spChg chg="add mod">
          <ac:chgData name="BOGA SNEHITHA" userId="e2edc5e29c1e2f7d" providerId="LiveId" clId="{FA57F86F-F660-4FD3-9B8C-5F9E56A47E70}" dt="2025-04-30T18:21:53.077" v="2841" actId="1076"/>
          <ac:spMkLst>
            <pc:docMk/>
            <pc:sldMk cId="2113747833" sldId="281"/>
            <ac:spMk id="2" creationId="{B173714C-28C4-EF7B-ACB9-CA48C8F92272}"/>
          </ac:spMkLst>
        </pc:spChg>
        <pc:spChg chg="add mod">
          <ac:chgData name="BOGA SNEHITHA" userId="e2edc5e29c1e2f7d" providerId="LiveId" clId="{FA57F86F-F660-4FD3-9B8C-5F9E56A47E70}" dt="2025-04-30T18:22:18.132" v="2849" actId="113"/>
          <ac:spMkLst>
            <pc:docMk/>
            <pc:sldMk cId="2113747833" sldId="281"/>
            <ac:spMk id="3" creationId="{EBEF44CC-0BAF-D4E0-E095-CDDD3254D6B7}"/>
          </ac:spMkLst>
        </pc:spChg>
        <pc:spChg chg="add mod">
          <ac:chgData name="BOGA SNEHITHA" userId="e2edc5e29c1e2f7d" providerId="LiveId" clId="{FA57F86F-F660-4FD3-9B8C-5F9E56A47E70}" dt="2025-04-30T18:22:20.523" v="2850" actId="113"/>
          <ac:spMkLst>
            <pc:docMk/>
            <pc:sldMk cId="2113747833" sldId="281"/>
            <ac:spMk id="4" creationId="{4C874AD3-614A-AEF4-635C-0852732B23F0}"/>
          </ac:spMkLst>
        </pc:spChg>
        <pc:picChg chg="add mod">
          <ac:chgData name="BOGA SNEHITHA" userId="e2edc5e29c1e2f7d" providerId="LiveId" clId="{FA57F86F-F660-4FD3-9B8C-5F9E56A47E70}" dt="2025-04-30T18:22:16.206" v="2848" actId="1076"/>
          <ac:picMkLst>
            <pc:docMk/>
            <pc:sldMk cId="2113747833" sldId="281"/>
            <ac:picMk id="8" creationId="{E9D7E381-A36F-00F3-EE73-9A809F783C23}"/>
          </ac:picMkLst>
        </pc:picChg>
        <pc:picChg chg="add mod">
          <ac:chgData name="BOGA SNEHITHA" userId="e2edc5e29c1e2f7d" providerId="LiveId" clId="{FA57F86F-F660-4FD3-9B8C-5F9E56A47E70}" dt="2025-04-30T18:22:22.911" v="2851" actId="1076"/>
          <ac:picMkLst>
            <pc:docMk/>
            <pc:sldMk cId="2113747833" sldId="281"/>
            <ac:picMk id="10" creationId="{CA4ED9F7-66E0-62B1-F105-750FE5D4BC4B}"/>
          </ac:picMkLst>
        </pc:picChg>
      </pc:sldChg>
      <pc:sldChg chg="addSp delSp modSp mod">
        <pc:chgData name="BOGA SNEHITHA" userId="e2edc5e29c1e2f7d" providerId="LiveId" clId="{FA57F86F-F660-4FD3-9B8C-5F9E56A47E70}" dt="2025-04-30T18:20:45.914" v="2805" actId="113"/>
        <pc:sldMkLst>
          <pc:docMk/>
          <pc:sldMk cId="1072508743" sldId="282"/>
        </pc:sldMkLst>
        <pc:spChg chg="add mod">
          <ac:chgData name="BOGA SNEHITHA" userId="e2edc5e29c1e2f7d" providerId="LiveId" clId="{FA57F86F-F660-4FD3-9B8C-5F9E56A47E70}" dt="2025-04-30T16:42:47.253" v="894" actId="947"/>
          <ac:spMkLst>
            <pc:docMk/>
            <pc:sldMk cId="1072508743" sldId="282"/>
            <ac:spMk id="2" creationId="{3D731263-7210-20B0-8225-42C3C7C1B4F6}"/>
          </ac:spMkLst>
        </pc:spChg>
        <pc:spChg chg="add mod">
          <ac:chgData name="BOGA SNEHITHA" userId="e2edc5e29c1e2f7d" providerId="LiveId" clId="{FA57F86F-F660-4FD3-9B8C-5F9E56A47E70}" dt="2025-04-30T18:20:42.445" v="2804" actId="113"/>
          <ac:spMkLst>
            <pc:docMk/>
            <pc:sldMk cId="1072508743" sldId="282"/>
            <ac:spMk id="16" creationId="{20413462-C279-0308-1A4A-2D040D96E21F}"/>
          </ac:spMkLst>
        </pc:spChg>
        <pc:spChg chg="add mod">
          <ac:chgData name="BOGA SNEHITHA" userId="e2edc5e29c1e2f7d" providerId="LiveId" clId="{FA57F86F-F660-4FD3-9B8C-5F9E56A47E70}" dt="2025-04-30T18:20:45.914" v="2805" actId="113"/>
          <ac:spMkLst>
            <pc:docMk/>
            <pc:sldMk cId="1072508743" sldId="282"/>
            <ac:spMk id="17" creationId="{46DC015E-13C6-BA4D-AF27-AF28E2B91D77}"/>
          </ac:spMkLst>
        </pc:spChg>
        <pc:picChg chg="add mod">
          <ac:chgData name="BOGA SNEHITHA" userId="e2edc5e29c1e2f7d" providerId="LiveId" clId="{FA57F86F-F660-4FD3-9B8C-5F9E56A47E70}" dt="2025-04-30T17:40:28.498" v="1675" actId="1076"/>
          <ac:picMkLst>
            <pc:docMk/>
            <pc:sldMk cId="1072508743" sldId="282"/>
            <ac:picMk id="9" creationId="{1530DDA5-DE84-AEF1-C6DF-75284FEA9550}"/>
          </ac:picMkLst>
        </pc:picChg>
        <pc:picChg chg="add mod">
          <ac:chgData name="BOGA SNEHITHA" userId="e2edc5e29c1e2f7d" providerId="LiveId" clId="{FA57F86F-F660-4FD3-9B8C-5F9E56A47E70}" dt="2025-04-30T17:40:26.897" v="1674" actId="1076"/>
          <ac:picMkLst>
            <pc:docMk/>
            <pc:sldMk cId="1072508743" sldId="282"/>
            <ac:picMk id="13" creationId="{80954AB8-C78F-C773-C21E-B9DA5F0BB054}"/>
          </ac:picMkLst>
        </pc:picChg>
        <pc:picChg chg="add mod">
          <ac:chgData name="BOGA SNEHITHA" userId="e2edc5e29c1e2f7d" providerId="LiveId" clId="{FA57F86F-F660-4FD3-9B8C-5F9E56A47E70}" dt="2025-04-30T17:40:25.243" v="1673" actId="14100"/>
          <ac:picMkLst>
            <pc:docMk/>
            <pc:sldMk cId="1072508743" sldId="282"/>
            <ac:picMk id="15" creationId="{9DFCB34E-E751-7F27-7867-D395DCE33CFE}"/>
          </ac:picMkLst>
        </pc:picChg>
      </pc:sldChg>
      <pc:sldChg chg="addSp delSp modSp mod">
        <pc:chgData name="BOGA SNEHITHA" userId="e2edc5e29c1e2f7d" providerId="LiveId" clId="{FA57F86F-F660-4FD3-9B8C-5F9E56A47E70}" dt="2025-04-30T18:20:54.763" v="2807" actId="113"/>
        <pc:sldMkLst>
          <pc:docMk/>
          <pc:sldMk cId="3555068511" sldId="283"/>
        </pc:sldMkLst>
        <pc:spChg chg="add mod">
          <ac:chgData name="BOGA SNEHITHA" userId="e2edc5e29c1e2f7d" providerId="LiveId" clId="{FA57F86F-F660-4FD3-9B8C-5F9E56A47E70}" dt="2025-04-30T18:20:52.218" v="2806" actId="113"/>
          <ac:spMkLst>
            <pc:docMk/>
            <pc:sldMk cId="3555068511" sldId="283"/>
            <ac:spMk id="3" creationId="{0AB9E35E-CC3E-951E-3D9F-02B77B89872F}"/>
          </ac:spMkLst>
        </pc:spChg>
        <pc:spChg chg="add mod">
          <ac:chgData name="BOGA SNEHITHA" userId="e2edc5e29c1e2f7d" providerId="LiveId" clId="{FA57F86F-F660-4FD3-9B8C-5F9E56A47E70}" dt="2025-04-30T18:20:54.763" v="2807" actId="113"/>
          <ac:spMkLst>
            <pc:docMk/>
            <pc:sldMk cId="3555068511" sldId="283"/>
            <ac:spMk id="7" creationId="{31E17209-5879-231E-2E79-8D5CEA8B17A5}"/>
          </ac:spMkLst>
        </pc:spChg>
        <pc:picChg chg="add mod">
          <ac:chgData name="BOGA SNEHITHA" userId="e2edc5e29c1e2f7d" providerId="LiveId" clId="{FA57F86F-F660-4FD3-9B8C-5F9E56A47E70}" dt="2025-04-30T17:43:40.942" v="1787" actId="1076"/>
          <ac:picMkLst>
            <pc:docMk/>
            <pc:sldMk cId="3555068511" sldId="283"/>
            <ac:picMk id="9" creationId="{CBECD53D-562E-8DDC-F6D2-9849B4834B35}"/>
          </ac:picMkLst>
        </pc:picChg>
        <pc:picChg chg="add mod">
          <ac:chgData name="BOGA SNEHITHA" userId="e2edc5e29c1e2f7d" providerId="LiveId" clId="{FA57F86F-F660-4FD3-9B8C-5F9E56A47E70}" dt="2025-04-30T17:44:21.496" v="1806" actId="1076"/>
          <ac:picMkLst>
            <pc:docMk/>
            <pc:sldMk cId="3555068511" sldId="283"/>
            <ac:picMk id="11" creationId="{F6DAAE71-893A-38BD-9730-69D5B7E18B71}"/>
          </ac:picMkLst>
        </pc:picChg>
        <pc:picChg chg="add mod">
          <ac:chgData name="BOGA SNEHITHA" userId="e2edc5e29c1e2f7d" providerId="LiveId" clId="{FA57F86F-F660-4FD3-9B8C-5F9E56A47E70}" dt="2025-04-30T17:45:44.322" v="1821" actId="1076"/>
          <ac:picMkLst>
            <pc:docMk/>
            <pc:sldMk cId="3555068511" sldId="283"/>
            <ac:picMk id="13" creationId="{831C4D2F-891A-6E44-2A95-1A860B19D680}"/>
          </ac:picMkLst>
        </pc:picChg>
      </pc:sldChg>
      <pc:sldChg chg="addSp modSp add mod">
        <pc:chgData name="BOGA SNEHITHA" userId="e2edc5e29c1e2f7d" providerId="LiveId" clId="{FA57F86F-F660-4FD3-9B8C-5F9E56A47E70}" dt="2025-04-30T18:21:00.987" v="2809" actId="113"/>
        <pc:sldMkLst>
          <pc:docMk/>
          <pc:sldMk cId="225542408" sldId="284"/>
        </pc:sldMkLst>
        <pc:spChg chg="add mod">
          <ac:chgData name="BOGA SNEHITHA" userId="e2edc5e29c1e2f7d" providerId="LiveId" clId="{FA57F86F-F660-4FD3-9B8C-5F9E56A47E70}" dt="2025-04-30T18:21:00.987" v="2809" actId="113"/>
          <ac:spMkLst>
            <pc:docMk/>
            <pc:sldMk cId="225542408" sldId="284"/>
            <ac:spMk id="3" creationId="{13A91DB6-0CB8-E718-F446-72F9AEFACF8C}"/>
          </ac:spMkLst>
        </pc:spChg>
        <pc:spChg chg="add mod">
          <ac:chgData name="BOGA SNEHITHA" userId="e2edc5e29c1e2f7d" providerId="LiveId" clId="{FA57F86F-F660-4FD3-9B8C-5F9E56A47E70}" dt="2025-04-30T18:20:58.209" v="2808" actId="113"/>
          <ac:spMkLst>
            <pc:docMk/>
            <pc:sldMk cId="225542408" sldId="284"/>
            <ac:spMk id="5" creationId="{D89677EF-EBE8-9428-5629-12C2C515CD1F}"/>
          </ac:spMkLst>
        </pc:spChg>
        <pc:picChg chg="add mod">
          <ac:chgData name="BOGA SNEHITHA" userId="e2edc5e29c1e2f7d" providerId="LiveId" clId="{FA57F86F-F660-4FD3-9B8C-5F9E56A47E70}" dt="2025-04-30T17:47:37.555" v="1876" actId="1076"/>
          <ac:picMkLst>
            <pc:docMk/>
            <pc:sldMk cId="225542408" sldId="284"/>
            <ac:picMk id="7" creationId="{022F9861-60E5-5B75-8E36-CF69ACAF4C96}"/>
          </ac:picMkLst>
        </pc:picChg>
        <pc:picChg chg="add mod">
          <ac:chgData name="BOGA SNEHITHA" userId="e2edc5e29c1e2f7d" providerId="LiveId" clId="{FA57F86F-F660-4FD3-9B8C-5F9E56A47E70}" dt="2025-04-30T17:48:15.621" v="1890" actId="1076"/>
          <ac:picMkLst>
            <pc:docMk/>
            <pc:sldMk cId="225542408" sldId="284"/>
            <ac:picMk id="9" creationId="{FB6A69A4-1470-1E67-8909-D7E4231300EB}"/>
          </ac:picMkLst>
        </pc:picChg>
        <pc:picChg chg="add mod">
          <ac:chgData name="BOGA SNEHITHA" userId="e2edc5e29c1e2f7d" providerId="LiveId" clId="{FA57F86F-F660-4FD3-9B8C-5F9E56A47E70}" dt="2025-04-30T17:48:40.901" v="1899" actId="1076"/>
          <ac:picMkLst>
            <pc:docMk/>
            <pc:sldMk cId="225542408" sldId="284"/>
            <ac:picMk id="11" creationId="{4516744A-0956-B07D-FF0F-4AFF6B5AC119}"/>
          </ac:picMkLst>
        </pc:picChg>
      </pc:sldChg>
      <pc:sldChg chg="del">
        <pc:chgData name="BOGA SNEHITHA" userId="e2edc5e29c1e2f7d" providerId="LiveId" clId="{FA57F86F-F660-4FD3-9B8C-5F9E56A47E70}" dt="2025-04-30T17:10:37.651" v="1203" actId="47"/>
        <pc:sldMkLst>
          <pc:docMk/>
          <pc:sldMk cId="639460144" sldId="284"/>
        </pc:sldMkLst>
      </pc:sldChg>
      <pc:sldChg chg="del">
        <pc:chgData name="BOGA SNEHITHA" userId="e2edc5e29c1e2f7d" providerId="LiveId" clId="{FA57F86F-F660-4FD3-9B8C-5F9E56A47E70}" dt="2025-04-30T17:10:39.839" v="1204" actId="47"/>
        <pc:sldMkLst>
          <pc:docMk/>
          <pc:sldMk cId="813914723" sldId="285"/>
        </pc:sldMkLst>
      </pc:sldChg>
      <pc:sldChg chg="addSp modSp add mod">
        <pc:chgData name="BOGA SNEHITHA" userId="e2edc5e29c1e2f7d" providerId="LiveId" clId="{FA57F86F-F660-4FD3-9B8C-5F9E56A47E70}" dt="2025-04-30T18:21:10.592" v="2811" actId="113"/>
        <pc:sldMkLst>
          <pc:docMk/>
          <pc:sldMk cId="3009753166" sldId="285"/>
        </pc:sldMkLst>
        <pc:spChg chg="add mod">
          <ac:chgData name="BOGA SNEHITHA" userId="e2edc5e29c1e2f7d" providerId="LiveId" clId="{FA57F86F-F660-4FD3-9B8C-5F9E56A47E70}" dt="2025-04-30T18:21:08.167" v="2810" actId="113"/>
          <ac:spMkLst>
            <pc:docMk/>
            <pc:sldMk cId="3009753166" sldId="285"/>
            <ac:spMk id="3" creationId="{695D3B7B-A01A-825F-80AF-30E9FC3780E7}"/>
          </ac:spMkLst>
        </pc:spChg>
        <pc:spChg chg="add mod">
          <ac:chgData name="BOGA SNEHITHA" userId="e2edc5e29c1e2f7d" providerId="LiveId" clId="{FA57F86F-F660-4FD3-9B8C-5F9E56A47E70}" dt="2025-04-30T18:21:10.592" v="2811" actId="113"/>
          <ac:spMkLst>
            <pc:docMk/>
            <pc:sldMk cId="3009753166" sldId="285"/>
            <ac:spMk id="5" creationId="{E906CBA0-E8F3-8DF6-9296-F3F79746B807}"/>
          </ac:spMkLst>
        </pc:spChg>
        <pc:picChg chg="add mod">
          <ac:chgData name="BOGA SNEHITHA" userId="e2edc5e29c1e2f7d" providerId="LiveId" clId="{FA57F86F-F660-4FD3-9B8C-5F9E56A47E70}" dt="2025-04-30T17:50:48.740" v="1928" actId="14100"/>
          <ac:picMkLst>
            <pc:docMk/>
            <pc:sldMk cId="3009753166" sldId="285"/>
            <ac:picMk id="7" creationId="{6DCE89E0-F969-6931-A01E-3957D1F79288}"/>
          </ac:picMkLst>
        </pc:picChg>
        <pc:picChg chg="add mod">
          <ac:chgData name="BOGA SNEHITHA" userId="e2edc5e29c1e2f7d" providerId="LiveId" clId="{FA57F86F-F660-4FD3-9B8C-5F9E56A47E70}" dt="2025-04-30T17:51:42.357" v="1936" actId="1076"/>
          <ac:picMkLst>
            <pc:docMk/>
            <pc:sldMk cId="3009753166" sldId="285"/>
            <ac:picMk id="9" creationId="{56718097-8522-7028-0453-5FD7EC782938}"/>
          </ac:picMkLst>
        </pc:picChg>
        <pc:picChg chg="add mod">
          <ac:chgData name="BOGA SNEHITHA" userId="e2edc5e29c1e2f7d" providerId="LiveId" clId="{FA57F86F-F660-4FD3-9B8C-5F9E56A47E70}" dt="2025-04-30T17:52:17.363" v="1946" actId="1076"/>
          <ac:picMkLst>
            <pc:docMk/>
            <pc:sldMk cId="3009753166" sldId="285"/>
            <ac:picMk id="11" creationId="{13EBC2A6-9EC9-2562-95AB-4F574E45F675}"/>
          </ac:picMkLst>
        </pc:picChg>
      </pc:sldChg>
      <pc:sldChg chg="add del">
        <pc:chgData name="BOGA SNEHITHA" userId="e2edc5e29c1e2f7d" providerId="LiveId" clId="{FA57F86F-F660-4FD3-9B8C-5F9E56A47E70}" dt="2025-04-30T17:11:02.056" v="1221" actId="47"/>
        <pc:sldMkLst>
          <pc:docMk/>
          <pc:sldMk cId="2425658798" sldId="286"/>
        </pc:sldMkLst>
      </pc:sldChg>
      <pc:sldChg chg="addSp modSp add mod">
        <pc:chgData name="BOGA SNEHITHA" userId="e2edc5e29c1e2f7d" providerId="LiveId" clId="{FA57F86F-F660-4FD3-9B8C-5F9E56A47E70}" dt="2025-04-30T18:21:20.391" v="2813" actId="113"/>
        <pc:sldMkLst>
          <pc:docMk/>
          <pc:sldMk cId="2602670529" sldId="286"/>
        </pc:sldMkLst>
        <pc:spChg chg="add mod">
          <ac:chgData name="BOGA SNEHITHA" userId="e2edc5e29c1e2f7d" providerId="LiveId" clId="{FA57F86F-F660-4FD3-9B8C-5F9E56A47E70}" dt="2025-04-30T18:21:17.736" v="2812" actId="113"/>
          <ac:spMkLst>
            <pc:docMk/>
            <pc:sldMk cId="2602670529" sldId="286"/>
            <ac:spMk id="3" creationId="{0048929A-2674-1DA0-3179-6A24FABB01E2}"/>
          </ac:spMkLst>
        </pc:spChg>
        <pc:spChg chg="add mod">
          <ac:chgData name="BOGA SNEHITHA" userId="e2edc5e29c1e2f7d" providerId="LiveId" clId="{FA57F86F-F660-4FD3-9B8C-5F9E56A47E70}" dt="2025-04-30T18:21:20.391" v="2813" actId="113"/>
          <ac:spMkLst>
            <pc:docMk/>
            <pc:sldMk cId="2602670529" sldId="286"/>
            <ac:spMk id="5" creationId="{FFD4B05B-389E-5452-45A3-717B7482BC4E}"/>
          </ac:spMkLst>
        </pc:spChg>
        <pc:picChg chg="add mod">
          <ac:chgData name="BOGA SNEHITHA" userId="e2edc5e29c1e2f7d" providerId="LiveId" clId="{FA57F86F-F660-4FD3-9B8C-5F9E56A47E70}" dt="2025-04-30T17:54:00.733" v="1969" actId="14100"/>
          <ac:picMkLst>
            <pc:docMk/>
            <pc:sldMk cId="2602670529" sldId="286"/>
            <ac:picMk id="7" creationId="{7F34AC9E-D373-E32A-0C58-EC77B1FA1727}"/>
          </ac:picMkLst>
        </pc:picChg>
        <pc:picChg chg="add mod">
          <ac:chgData name="BOGA SNEHITHA" userId="e2edc5e29c1e2f7d" providerId="LiveId" clId="{FA57F86F-F660-4FD3-9B8C-5F9E56A47E70}" dt="2025-04-30T17:54:27.375" v="1976" actId="14100"/>
          <ac:picMkLst>
            <pc:docMk/>
            <pc:sldMk cId="2602670529" sldId="286"/>
            <ac:picMk id="9" creationId="{27CA9E1F-A239-27E2-0FD0-02DF4BB881FB}"/>
          </ac:picMkLst>
        </pc:picChg>
        <pc:picChg chg="add mod">
          <ac:chgData name="BOGA SNEHITHA" userId="e2edc5e29c1e2f7d" providerId="LiveId" clId="{FA57F86F-F660-4FD3-9B8C-5F9E56A47E70}" dt="2025-04-30T17:55:08.339" v="1982" actId="1076"/>
          <ac:picMkLst>
            <pc:docMk/>
            <pc:sldMk cId="2602670529" sldId="286"/>
            <ac:picMk id="11" creationId="{529BBBF5-DF4E-51B3-642A-0AF1758E8CE4}"/>
          </ac:picMkLst>
        </pc:picChg>
      </pc:sldChg>
      <pc:sldChg chg="addSp modSp add mod">
        <pc:chgData name="BOGA SNEHITHA" userId="e2edc5e29c1e2f7d" providerId="LiveId" clId="{FA57F86F-F660-4FD3-9B8C-5F9E56A47E70}" dt="2025-04-30T18:21:28.252" v="2815" actId="113"/>
        <pc:sldMkLst>
          <pc:docMk/>
          <pc:sldMk cId="2141969681" sldId="287"/>
        </pc:sldMkLst>
        <pc:spChg chg="add mod">
          <ac:chgData name="BOGA SNEHITHA" userId="e2edc5e29c1e2f7d" providerId="LiveId" clId="{FA57F86F-F660-4FD3-9B8C-5F9E56A47E70}" dt="2025-04-30T18:21:25.783" v="2814" actId="113"/>
          <ac:spMkLst>
            <pc:docMk/>
            <pc:sldMk cId="2141969681" sldId="287"/>
            <ac:spMk id="3" creationId="{8233EF77-4565-AE12-8CED-7215B840B68A}"/>
          </ac:spMkLst>
        </pc:spChg>
        <pc:spChg chg="add mod">
          <ac:chgData name="BOGA SNEHITHA" userId="e2edc5e29c1e2f7d" providerId="LiveId" clId="{FA57F86F-F660-4FD3-9B8C-5F9E56A47E70}" dt="2025-04-30T18:21:28.252" v="2815" actId="113"/>
          <ac:spMkLst>
            <pc:docMk/>
            <pc:sldMk cId="2141969681" sldId="287"/>
            <ac:spMk id="5" creationId="{9900232C-FE79-DE6D-1D9A-301EC640D860}"/>
          </ac:spMkLst>
        </pc:spChg>
        <pc:picChg chg="add mod">
          <ac:chgData name="BOGA SNEHITHA" userId="e2edc5e29c1e2f7d" providerId="LiveId" clId="{FA57F86F-F660-4FD3-9B8C-5F9E56A47E70}" dt="2025-04-30T17:57:18.164" v="2014" actId="1076"/>
          <ac:picMkLst>
            <pc:docMk/>
            <pc:sldMk cId="2141969681" sldId="287"/>
            <ac:picMk id="7" creationId="{514708CB-A640-0A1D-531F-B4578D1D5292}"/>
          </ac:picMkLst>
        </pc:picChg>
        <pc:picChg chg="add mod">
          <ac:chgData name="BOGA SNEHITHA" userId="e2edc5e29c1e2f7d" providerId="LiveId" clId="{FA57F86F-F660-4FD3-9B8C-5F9E56A47E70}" dt="2025-04-30T17:57:50.242" v="2021" actId="1076"/>
          <ac:picMkLst>
            <pc:docMk/>
            <pc:sldMk cId="2141969681" sldId="287"/>
            <ac:picMk id="9" creationId="{7138BF86-F72F-C2F9-405B-94E1A2E287BB}"/>
          </ac:picMkLst>
        </pc:picChg>
        <pc:picChg chg="add mod">
          <ac:chgData name="BOGA SNEHITHA" userId="e2edc5e29c1e2f7d" providerId="LiveId" clId="{FA57F86F-F660-4FD3-9B8C-5F9E56A47E70}" dt="2025-04-30T17:59:20.492" v="2034" actId="1076"/>
          <ac:picMkLst>
            <pc:docMk/>
            <pc:sldMk cId="2141969681" sldId="287"/>
            <ac:picMk id="11" creationId="{293920DA-981E-CB8A-D8C6-B87F4DFD9378}"/>
          </ac:picMkLst>
        </pc:picChg>
      </pc:sldChg>
      <pc:sldChg chg="add del">
        <pc:chgData name="BOGA SNEHITHA" userId="e2edc5e29c1e2f7d" providerId="LiveId" clId="{FA57F86F-F660-4FD3-9B8C-5F9E56A47E70}" dt="2025-04-30T17:10:59.468" v="1220" actId="47"/>
        <pc:sldMkLst>
          <pc:docMk/>
          <pc:sldMk cId="2592861435" sldId="287"/>
        </pc:sldMkLst>
      </pc:sldChg>
      <pc:sldChg chg="add del">
        <pc:chgData name="BOGA SNEHITHA" userId="e2edc5e29c1e2f7d" providerId="LiveId" clId="{FA57F86F-F660-4FD3-9B8C-5F9E56A47E70}" dt="2025-04-30T17:10:57.362" v="1219" actId="47"/>
        <pc:sldMkLst>
          <pc:docMk/>
          <pc:sldMk cId="1648003418" sldId="288"/>
        </pc:sldMkLst>
      </pc:sldChg>
      <pc:sldChg chg="addSp delSp modSp new mod">
        <pc:chgData name="BOGA SNEHITHA" userId="e2edc5e29c1e2f7d" providerId="LiveId" clId="{FA57F86F-F660-4FD3-9B8C-5F9E56A47E70}" dt="2025-04-30T18:10:04.858" v="2501" actId="1076"/>
        <pc:sldMkLst>
          <pc:docMk/>
          <pc:sldMk cId="3089119484" sldId="288"/>
        </pc:sldMkLst>
        <pc:spChg chg="add mod">
          <ac:chgData name="BOGA SNEHITHA" userId="e2edc5e29c1e2f7d" providerId="LiveId" clId="{FA57F86F-F660-4FD3-9B8C-5F9E56A47E70}" dt="2025-04-30T18:10:04.858" v="2501" actId="1076"/>
          <ac:spMkLst>
            <pc:docMk/>
            <pc:sldMk cId="3089119484" sldId="288"/>
            <ac:spMk id="2" creationId="{AB42EA43-C397-FE11-A22F-561BC61689F8}"/>
          </ac:spMkLst>
        </pc:spChg>
        <pc:spChg chg="add del mod">
          <ac:chgData name="BOGA SNEHITHA" userId="e2edc5e29c1e2f7d" providerId="LiveId" clId="{FA57F86F-F660-4FD3-9B8C-5F9E56A47E70}" dt="2025-04-30T18:10:01.920" v="2500" actId="1076"/>
          <ac:spMkLst>
            <pc:docMk/>
            <pc:sldMk cId="3089119484" sldId="288"/>
            <ac:spMk id="3" creationId="{B072B2C9-9237-57B5-63BD-A8168E45C333}"/>
          </ac:spMkLst>
        </pc:spChg>
      </pc:sldChg>
      <pc:sldChg chg="addSp modSp new mod">
        <pc:chgData name="BOGA SNEHITHA" userId="e2edc5e29c1e2f7d" providerId="LiveId" clId="{FA57F86F-F660-4FD3-9B8C-5F9E56A47E70}" dt="2025-04-30T18:20:12.681" v="2803" actId="20577"/>
        <pc:sldMkLst>
          <pc:docMk/>
          <pc:sldMk cId="2858577424" sldId="289"/>
        </pc:sldMkLst>
        <pc:spChg chg="add mod">
          <ac:chgData name="BOGA SNEHITHA" userId="e2edc5e29c1e2f7d" providerId="LiveId" clId="{FA57F86F-F660-4FD3-9B8C-5F9E56A47E70}" dt="2025-04-30T18:10:35.191" v="2522" actId="1076"/>
          <ac:spMkLst>
            <pc:docMk/>
            <pc:sldMk cId="2858577424" sldId="289"/>
            <ac:spMk id="2" creationId="{46A2C319-6274-017E-A708-CD2AF90EA8AF}"/>
          </ac:spMkLst>
        </pc:spChg>
        <pc:spChg chg="add mod">
          <ac:chgData name="BOGA SNEHITHA" userId="e2edc5e29c1e2f7d" providerId="LiveId" clId="{FA57F86F-F660-4FD3-9B8C-5F9E56A47E70}" dt="2025-04-30T18:20:12.681" v="2803" actId="20577"/>
          <ac:spMkLst>
            <pc:docMk/>
            <pc:sldMk cId="2858577424" sldId="289"/>
            <ac:spMk id="3" creationId="{847BFAE4-329C-FA4A-0D04-C6B240052992}"/>
          </ac:spMkLst>
        </pc:spChg>
      </pc:sldChg>
      <pc:sldChg chg="del">
        <pc:chgData name="BOGA SNEHITHA" userId="e2edc5e29c1e2f7d" providerId="LiveId" clId="{FA57F86F-F660-4FD3-9B8C-5F9E56A47E70}" dt="2025-04-30T17:10:43.234" v="1205" actId="47"/>
        <pc:sldMkLst>
          <pc:docMk/>
          <pc:sldMk cId="3962363951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44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62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840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11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648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46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947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671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1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41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96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61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562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5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58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9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2D287E-A88D-471E-9D0D-046338359DE7}" type="datetimeFigureOut">
              <a:rPr lang="en-IN" smtClean="0"/>
              <a:pPr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382FFD-86F7-4EB8-90F1-A6164394CD1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25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E00A3-C9D2-4EEF-7463-7413ECCB175C}"/>
              </a:ext>
            </a:extLst>
          </p:cNvPr>
          <p:cNvSpPr txBox="1"/>
          <p:nvPr/>
        </p:nvSpPr>
        <p:spPr>
          <a:xfrm>
            <a:off x="1793966" y="2682206"/>
            <a:ext cx="9618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REAL-TIME FACIAL EMOTION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WITH 											SMART FEEDBACK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2BE81-CDA2-EB02-E5DB-7619B32D5730}"/>
              </a:ext>
            </a:extLst>
          </p:cNvPr>
          <p:cNvSpPr txBox="1"/>
          <p:nvPr/>
        </p:nvSpPr>
        <p:spPr>
          <a:xfrm>
            <a:off x="4244130" y="3807105"/>
            <a:ext cx="3703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B.SNEHITHA-22261A1211</a:t>
            </a:r>
          </a:p>
          <a:p>
            <a:r>
              <a:rPr lang="en-US" b="1" dirty="0">
                <a:latin typeface="Times New Roman" panose="02020603050405020304" pitchFamily="18" charset="0"/>
              </a:rPr>
              <a:t>K.PRADEEP REDDY-22261A1230</a:t>
            </a:r>
          </a:p>
          <a:p>
            <a:r>
              <a:rPr lang="en-US" b="1" dirty="0">
                <a:latin typeface="Times New Roman" panose="02020603050405020304" pitchFamily="18" charset="0"/>
              </a:rPr>
              <a:t>BATCH ID:IT-25-18</a:t>
            </a:r>
          </a:p>
          <a:p>
            <a:endParaRPr lang="en-IN" b="1" dirty="0"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65172-D60D-F276-315A-D04839986DBD}"/>
              </a:ext>
            </a:extLst>
          </p:cNvPr>
          <p:cNvSpPr txBox="1"/>
          <p:nvPr/>
        </p:nvSpPr>
        <p:spPr>
          <a:xfrm>
            <a:off x="8885782" y="4735853"/>
            <a:ext cx="61155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b="1" i="1" dirty="0">
                <a:latin typeface="Times New Roman" panose="02020603050405020304" pitchFamily="18" charset="0"/>
              </a:rPr>
              <a:t>IOMP Supervisor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Mrs.U.Chaitanya</a:t>
            </a:r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Assistant Professor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95FB9-22E8-9347-CD05-5D09DA5823B1}"/>
              </a:ext>
            </a:extLst>
          </p:cNvPr>
          <p:cNvSpPr txBox="1"/>
          <p:nvPr/>
        </p:nvSpPr>
        <p:spPr>
          <a:xfrm>
            <a:off x="2555728" y="834733"/>
            <a:ext cx="824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/>
              </a:rPr>
              <a:t>MAHATMA GANDHI INSTITUTE OF TECHNOLOGY(A)</a:t>
            </a:r>
          </a:p>
          <a:p>
            <a:endParaRPr lang="en-IN" sz="2000" b="1" dirty="0">
              <a:latin typeface="Times New Roman" panose="020206030504050203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C3FA3-086C-9E58-518C-1C9CDC748209}"/>
              </a:ext>
            </a:extLst>
          </p:cNvPr>
          <p:cNvSpPr txBox="1"/>
          <p:nvPr/>
        </p:nvSpPr>
        <p:spPr>
          <a:xfrm>
            <a:off x="3117669" y="1213539"/>
            <a:ext cx="645305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Times New Roman" panose="02020603050405020304"/>
              </a:rPr>
              <a:t>DEPARTMENT OF INFORMATION TECHNOLOGY</a:t>
            </a:r>
            <a:endParaRPr lang="en-IN" sz="1900" b="1" dirty="0">
              <a:latin typeface="Times New Roman" panose="020206030504050203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754F7-C4FB-A910-D970-1A1E450C47F7}"/>
              </a:ext>
            </a:extLst>
          </p:cNvPr>
          <p:cNvSpPr txBox="1"/>
          <p:nvPr/>
        </p:nvSpPr>
        <p:spPr>
          <a:xfrm>
            <a:off x="3013166" y="1898777"/>
            <a:ext cx="697556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Times New Roman" panose="02020603050405020304"/>
              </a:rPr>
              <a:t>AN INSDUSTRY ORIENTED MINI PROJECT(IT653PC)</a:t>
            </a:r>
            <a:endParaRPr lang="en-IN" sz="1900" b="1" dirty="0">
              <a:latin typeface="Times New Roman" panose="020206030504050203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64797-3B41-1EA5-D138-EC478CA3A124}"/>
              </a:ext>
            </a:extLst>
          </p:cNvPr>
          <p:cNvSpPr txBox="1"/>
          <p:nvPr/>
        </p:nvSpPr>
        <p:spPr>
          <a:xfrm>
            <a:off x="5595257" y="2298186"/>
            <a:ext cx="181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/>
              </a:rPr>
              <a:t>ON</a:t>
            </a:r>
            <a:endParaRPr lang="en-IN" b="1" dirty="0">
              <a:latin typeface="Times New Roman" panose="020206030504050203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E82E0-EDC8-EC70-8A0E-51AB1F7D96DA}"/>
              </a:ext>
            </a:extLst>
          </p:cNvPr>
          <p:cNvSpPr txBox="1"/>
          <p:nvPr/>
        </p:nvSpPr>
        <p:spPr>
          <a:xfrm>
            <a:off x="5394959" y="3390092"/>
            <a:ext cx="221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6F8D4-BA94-5FD4-FE40-055282C5D62F}"/>
              </a:ext>
            </a:extLst>
          </p:cNvPr>
          <p:cNvSpPr txBox="1"/>
          <p:nvPr/>
        </p:nvSpPr>
        <p:spPr>
          <a:xfrm>
            <a:off x="1550125" y="5027094"/>
            <a:ext cx="2542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/>
              </a:rPr>
              <a:t>Internal Supervisor</a:t>
            </a:r>
          </a:p>
          <a:p>
            <a:r>
              <a:rPr lang="en-US" dirty="0" err="1">
                <a:latin typeface="Times New Roman" panose="02020603050405020304"/>
              </a:rPr>
              <a:t>Mr.B.Tulasi</a:t>
            </a:r>
            <a:r>
              <a:rPr lang="en-US" dirty="0">
                <a:latin typeface="Times New Roman" panose="02020603050405020304"/>
              </a:rPr>
              <a:t> Dasu</a:t>
            </a:r>
          </a:p>
          <a:p>
            <a:r>
              <a:rPr lang="en-IN" dirty="0">
                <a:latin typeface="Times New Roman" panose="02020603050405020304"/>
              </a:rPr>
              <a:t>Assistant Professor</a:t>
            </a:r>
          </a:p>
        </p:txBody>
      </p:sp>
      <p:pic>
        <p:nvPicPr>
          <p:cNvPr id="1026" name="Picture 2" descr="Mr. B. Kesava Rao">
            <a:extLst>
              <a:ext uri="{FF2B5EF4-FFF2-40B4-BE49-F238E27FC236}">
                <a16:creationId xmlns:a16="http://schemas.microsoft.com/office/drawing/2014/main" id="{D48344C8-5770-C58B-182A-CBEE4813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8" y="755784"/>
            <a:ext cx="949063" cy="11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5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B2548-0FFE-F9D8-8E08-2A004CF6B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A750D-4CA3-76BB-C311-2034B5D26B93}"/>
              </a:ext>
            </a:extLst>
          </p:cNvPr>
          <p:cNvSpPr txBox="1"/>
          <p:nvPr/>
        </p:nvSpPr>
        <p:spPr>
          <a:xfrm>
            <a:off x="3968292" y="1363211"/>
            <a:ext cx="564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PROPOSED SYSTEM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EA9D3-5C20-DC37-8652-628A286269B0}"/>
              </a:ext>
            </a:extLst>
          </p:cNvPr>
          <p:cNvSpPr txBox="1"/>
          <p:nvPr/>
        </p:nvSpPr>
        <p:spPr>
          <a:xfrm>
            <a:off x="1596454" y="2551837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A deep learning-based model capable of recognizing  emotions in real-time.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Processes live images and classifies emotions instantly and give the voice </a:t>
            </a:r>
            <a:r>
              <a:rPr lang="en-US" dirty="0" err="1">
                <a:latin typeface="Times New Roman" panose="02020603050405020304" pitchFamily="18" charset="0"/>
              </a:rPr>
              <a:t>feedback,pop</a:t>
            </a:r>
            <a:r>
              <a:rPr lang="en-US" dirty="0">
                <a:latin typeface="Times New Roman" panose="02020603050405020304" pitchFamily="18" charset="0"/>
              </a:rPr>
              <a:t> up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Uses Convolutional Neural Networks(CNNs) and transfer learning to improve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Integrates OpenCV and </a:t>
            </a:r>
            <a:r>
              <a:rPr lang="en-IN" dirty="0" err="1">
                <a:latin typeface="Times New Roman" panose="02020603050405020304" pitchFamily="18" charset="0"/>
              </a:rPr>
              <a:t>DeepFace</a:t>
            </a:r>
            <a:r>
              <a:rPr lang="en-IN" dirty="0">
                <a:latin typeface="Times New Roman" panose="02020603050405020304" pitchFamily="18" charset="0"/>
              </a:rPr>
              <a:t> for facial detection and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Integrates plyer for pop up message notifications and also matplotlib for live emotion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The system is optimized for high-speed performance with low </a:t>
            </a:r>
            <a:r>
              <a:rPr lang="en-IN" dirty="0" err="1">
                <a:latin typeface="Times New Roman" panose="02020603050405020304" pitchFamily="18" charset="0"/>
              </a:rPr>
              <a:t>latency,making</a:t>
            </a:r>
            <a:r>
              <a:rPr lang="en-IN" dirty="0">
                <a:latin typeface="Times New Roman" panose="02020603050405020304" pitchFamily="18" charset="0"/>
              </a:rPr>
              <a:t> it suitable for the real world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48366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5EAE0-965B-89C7-0123-F1F0FFBB5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9C030D-F88E-209B-CAE3-2C69A6503F2C}"/>
              </a:ext>
            </a:extLst>
          </p:cNvPr>
          <p:cNvSpPr txBox="1"/>
          <p:nvPr/>
        </p:nvSpPr>
        <p:spPr>
          <a:xfrm>
            <a:off x="4049486" y="1404257"/>
            <a:ext cx="369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OBJECTIVES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ED314-8DF3-F22E-6A0A-182FD541A15B}"/>
              </a:ext>
            </a:extLst>
          </p:cNvPr>
          <p:cNvSpPr txBox="1"/>
          <p:nvPr/>
        </p:nvSpPr>
        <p:spPr>
          <a:xfrm>
            <a:off x="1171662" y="2233463"/>
            <a:ext cx="9848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To detect human facial emotions in real time using webcam video feed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To classify facial expressions into emotions like Angry,Neutral,Happy,Sad </a:t>
            </a:r>
            <a:r>
              <a:rPr lang="en-US" dirty="0" err="1">
                <a:latin typeface="Times New Roman" panose="02020603050405020304" pitchFamily="18" charset="0"/>
              </a:rPr>
              <a:t>etcc</a:t>
            </a:r>
            <a:r>
              <a:rPr lang="en-US" dirty="0">
                <a:latin typeface="Times New Roman" panose="02020603050405020304" pitchFamily="18" charset="0"/>
              </a:rPr>
              <a:t> using a pre trained CNN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To provide a voice based suggestions using pyttsx3 library based on the detected emotion.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To display desktop notifications with personalized pickup lines related to the detected emotion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To track and visualize the recent emotion pattern through a live updating bargraph.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To notify the user through voice output if no face is detected in the frame.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To notify the user overall mood  feedback based on the graph.</a:t>
            </a:r>
            <a:endParaRPr lang="en-I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9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9CB1-8507-EB98-E825-CC4F13A5B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894284-FB8F-3921-C020-1E69DD748C19}"/>
              </a:ext>
            </a:extLst>
          </p:cNvPr>
          <p:cNvSpPr txBox="1"/>
          <p:nvPr/>
        </p:nvSpPr>
        <p:spPr>
          <a:xfrm>
            <a:off x="3464654" y="1325460"/>
            <a:ext cx="5721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MODULES DESCRIPTION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CBDE5-0E01-1C85-77C5-8D8573529AC8}"/>
              </a:ext>
            </a:extLst>
          </p:cNvPr>
          <p:cNvSpPr txBox="1"/>
          <p:nvPr/>
        </p:nvSpPr>
        <p:spPr>
          <a:xfrm>
            <a:off x="1392573" y="2690336"/>
            <a:ext cx="9227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Face detection Module-Detects human faces in real time using the webcam.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Preprocessing Module: It prepares the detected face  for emotion classification.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Emotion Detection Module: It uses the loaded CNN model to predict emotions like angry , happy, sad, </a:t>
            </a:r>
            <a:r>
              <a:rPr lang="en-IN" dirty="0" err="1">
                <a:latin typeface="Times New Roman" panose="02020603050405020304" pitchFamily="18" charset="0"/>
              </a:rPr>
              <a:t>etcc</a:t>
            </a:r>
            <a:endParaRPr lang="en-IN" dirty="0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Voice Feedback Module: It provides the voice based </a:t>
            </a:r>
            <a:r>
              <a:rPr lang="en-IN" dirty="0" err="1">
                <a:latin typeface="Times New Roman" panose="02020603050405020304" pitchFamily="18" charset="0"/>
              </a:rPr>
              <a:t>responsed</a:t>
            </a:r>
            <a:r>
              <a:rPr lang="en-IN" dirty="0">
                <a:latin typeface="Times New Roman" panose="02020603050405020304" pitchFamily="18" charset="0"/>
              </a:rPr>
              <a:t> for the detected emotions.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Desktop Notification Module: It shows the emotion based desktop pop up notifications.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Emotion trend graph Module: Displays a dynamic bar graph of recently detected emotions.</a:t>
            </a:r>
          </a:p>
        </p:txBody>
      </p:sp>
    </p:spTree>
    <p:extLst>
      <p:ext uri="{BB962C8B-B14F-4D97-AF65-F5344CB8AC3E}">
        <p14:creationId xmlns:p14="http://schemas.microsoft.com/office/powerpoint/2010/main" val="77293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A80E1B3-EE68-FC5F-E8E1-A7CBEF5E43B1}"/>
              </a:ext>
            </a:extLst>
          </p:cNvPr>
          <p:cNvSpPr txBox="1"/>
          <p:nvPr/>
        </p:nvSpPr>
        <p:spPr>
          <a:xfrm>
            <a:off x="1600200" y="2417911"/>
            <a:ext cx="6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 Capture input image/video frame.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 Apply OpenCV for face detection.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Feed the processed image into the CNN model.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 Predict the emotion label.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 Display the detected emotion in real-time.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Visualize emotion trends in a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Handles the absence of 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Gives the overall feedback based on the graph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E2D57B-B40A-015C-D122-A591DC982781}"/>
              </a:ext>
            </a:extLst>
          </p:cNvPr>
          <p:cNvSpPr txBox="1"/>
          <p:nvPr/>
        </p:nvSpPr>
        <p:spPr>
          <a:xfrm>
            <a:off x="3775046" y="1224793"/>
            <a:ext cx="42028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METHODOLOGIES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026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2E2E1-F421-E608-4C9C-7A969BD50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A3F6A9-685A-9DDF-D688-744040245F3F}"/>
              </a:ext>
            </a:extLst>
          </p:cNvPr>
          <p:cNvSpPr/>
          <p:nvPr/>
        </p:nvSpPr>
        <p:spPr>
          <a:xfrm>
            <a:off x="4039870" y="1643235"/>
            <a:ext cx="2265680" cy="5283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Input Layer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B8AA15-79A3-C0D7-A3F4-5C18430BFBA8}"/>
              </a:ext>
            </a:extLst>
          </p:cNvPr>
          <p:cNvSpPr/>
          <p:nvPr/>
        </p:nvSpPr>
        <p:spPr>
          <a:xfrm>
            <a:off x="4008120" y="2460164"/>
            <a:ext cx="2297430" cy="2836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Preprocessing Layer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3D5CAA-EFF2-4998-C18B-81E2B3804B7E}"/>
              </a:ext>
            </a:extLst>
          </p:cNvPr>
          <p:cNvSpPr/>
          <p:nvPr/>
        </p:nvSpPr>
        <p:spPr>
          <a:xfrm>
            <a:off x="3817801" y="4742967"/>
            <a:ext cx="2265680" cy="5283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Emotion analysis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31E5D0-A3A4-7672-E9F7-F5D9DAD06B9B}"/>
              </a:ext>
            </a:extLst>
          </p:cNvPr>
          <p:cNvSpPr/>
          <p:nvPr/>
        </p:nvSpPr>
        <p:spPr>
          <a:xfrm>
            <a:off x="3714387" y="3827577"/>
            <a:ext cx="2726146" cy="5283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Response &amp;Interaction Module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24B976-5D9F-3837-84AB-3A6E01D85659}"/>
              </a:ext>
            </a:extLst>
          </p:cNvPr>
          <p:cNvSpPr/>
          <p:nvPr/>
        </p:nvSpPr>
        <p:spPr>
          <a:xfrm>
            <a:off x="3944620" y="3061476"/>
            <a:ext cx="2265680" cy="5283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CNN Model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188A2D-B4E7-6183-2F75-092A8115B4D0}"/>
              </a:ext>
            </a:extLst>
          </p:cNvPr>
          <p:cNvCxnSpPr>
            <a:cxnSpLocks/>
          </p:cNvCxnSpPr>
          <p:nvPr/>
        </p:nvCxnSpPr>
        <p:spPr>
          <a:xfrm>
            <a:off x="5113020" y="2165008"/>
            <a:ext cx="13970" cy="283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8517F3-6772-5379-384B-91C4C28DB4EF}"/>
              </a:ext>
            </a:extLst>
          </p:cNvPr>
          <p:cNvCxnSpPr/>
          <p:nvPr/>
        </p:nvCxnSpPr>
        <p:spPr>
          <a:xfrm flipH="1">
            <a:off x="5023757" y="2799330"/>
            <a:ext cx="55880" cy="27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A1C711-66C1-CC55-8A8C-3B830548CF8A}"/>
              </a:ext>
            </a:extLst>
          </p:cNvPr>
          <p:cNvCxnSpPr/>
          <p:nvPr/>
        </p:nvCxnSpPr>
        <p:spPr>
          <a:xfrm flipH="1">
            <a:off x="5013779" y="3557666"/>
            <a:ext cx="55880" cy="27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24DC54-A3E6-1238-89FD-1EEA8F5623D8}"/>
              </a:ext>
            </a:extLst>
          </p:cNvPr>
          <p:cNvCxnSpPr/>
          <p:nvPr/>
        </p:nvCxnSpPr>
        <p:spPr>
          <a:xfrm flipH="1">
            <a:off x="4819287" y="5265509"/>
            <a:ext cx="55880" cy="27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2DD501-C42C-D47C-B7F3-600B8726378C}"/>
              </a:ext>
            </a:extLst>
          </p:cNvPr>
          <p:cNvSpPr txBox="1"/>
          <p:nvPr/>
        </p:nvSpPr>
        <p:spPr>
          <a:xfrm>
            <a:off x="3240923" y="812171"/>
            <a:ext cx="512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DESIGN ARCHITECTURE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C8B60D-242C-648B-A1E2-F77402AF129A}"/>
              </a:ext>
            </a:extLst>
          </p:cNvPr>
          <p:cNvSpPr/>
          <p:nvPr/>
        </p:nvSpPr>
        <p:spPr>
          <a:xfrm>
            <a:off x="3714387" y="5553881"/>
            <a:ext cx="2265680" cy="5283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Real time emotion graph 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</a:rPr>
              <a:t>and output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3AC0E9-C089-6856-DE92-1A5D4B0922F6}"/>
              </a:ext>
            </a:extLst>
          </p:cNvPr>
          <p:cNvCxnSpPr/>
          <p:nvPr/>
        </p:nvCxnSpPr>
        <p:spPr>
          <a:xfrm flipH="1">
            <a:off x="4922701" y="4467278"/>
            <a:ext cx="55880" cy="27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9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0360E-AE08-CEFA-289C-F773D8BF7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C50A60-A04F-4C54-196C-619FB90459B3}"/>
              </a:ext>
            </a:extLst>
          </p:cNvPr>
          <p:cNvSpPr txBox="1"/>
          <p:nvPr/>
        </p:nvSpPr>
        <p:spPr>
          <a:xfrm>
            <a:off x="1101641" y="3244334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1CCB3-3EBC-33E6-5861-2BD9C875C5A0}"/>
              </a:ext>
            </a:extLst>
          </p:cNvPr>
          <p:cNvSpPr txBox="1"/>
          <p:nvPr/>
        </p:nvSpPr>
        <p:spPr>
          <a:xfrm>
            <a:off x="4504888" y="677535"/>
            <a:ext cx="4899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UML DIAGRAMS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2EBE24-5FEA-5361-CEEA-8B8D743B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132" y="2103683"/>
            <a:ext cx="6895754" cy="32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1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3F97C-DF44-3A91-B8EB-D3EF8CBF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A74C64-33C6-E152-0F6F-3BF522CB68A1}"/>
              </a:ext>
            </a:extLst>
          </p:cNvPr>
          <p:cNvSpPr txBox="1"/>
          <p:nvPr/>
        </p:nvSpPr>
        <p:spPr>
          <a:xfrm>
            <a:off x="1233483" y="3244334"/>
            <a:ext cx="29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CLASS DIAGRAM</a:t>
            </a:r>
            <a:endParaRPr lang="en-IN" b="1" dirty="0"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E8FDA-B22B-1667-A105-6408FB6C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72" y="1369825"/>
            <a:ext cx="6874065" cy="41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C7D1D-053C-EC9B-5E0F-9391CC14D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3FD9CC-CCC5-00C4-3FBE-D125B24DA046}"/>
              </a:ext>
            </a:extLst>
          </p:cNvPr>
          <p:cNvSpPr txBox="1"/>
          <p:nvPr/>
        </p:nvSpPr>
        <p:spPr>
          <a:xfrm>
            <a:off x="1023456" y="3244334"/>
            <a:ext cx="28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ACTIVITY DIAGRAM</a:t>
            </a:r>
            <a:endParaRPr lang="en-IN" b="1" dirty="0"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BB5F8-867D-A2E5-0A6C-9E760C9F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506" y="710140"/>
            <a:ext cx="3159143" cy="50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B96DC-45E0-8486-116E-2F57F950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B91EB-3F77-056F-867A-E93DCAE97F37}"/>
              </a:ext>
            </a:extLst>
          </p:cNvPr>
          <p:cNvSpPr txBox="1"/>
          <p:nvPr/>
        </p:nvSpPr>
        <p:spPr>
          <a:xfrm>
            <a:off x="1216404" y="3059668"/>
            <a:ext cx="286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SEQUENCE DIAGRAM</a:t>
            </a:r>
            <a:endParaRPr lang="en-IN" b="1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E24CE-307F-8BA3-3D0E-A4CA24AC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72" y="1115519"/>
            <a:ext cx="6004818" cy="47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8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50C0B-A890-52BA-B6AB-16372F635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9A8860-D454-1E16-D9B0-034B1A236591}"/>
              </a:ext>
            </a:extLst>
          </p:cNvPr>
          <p:cNvSpPr txBox="1"/>
          <p:nvPr/>
        </p:nvSpPr>
        <p:spPr>
          <a:xfrm>
            <a:off x="914401" y="1299851"/>
            <a:ext cx="354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DEPLOYMENT DIAGRAM</a:t>
            </a:r>
            <a:endParaRPr lang="en-IN" b="1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9E9A2-4479-0804-0C42-4482AEF0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2119129"/>
            <a:ext cx="8630854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C339-4E7C-40CC-3CEF-7BB8AD28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5070DE-CEB8-6711-F865-17843763C59F}"/>
              </a:ext>
            </a:extLst>
          </p:cNvPr>
          <p:cNvSpPr txBox="1"/>
          <p:nvPr/>
        </p:nvSpPr>
        <p:spPr>
          <a:xfrm>
            <a:off x="4299358" y="746511"/>
            <a:ext cx="246216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atin typeface="Times New Roman" panose="02020603050405020304"/>
              </a:rPr>
              <a:t>CONTENTS</a:t>
            </a:r>
            <a:endParaRPr lang="en-IN" sz="2700" dirty="0">
              <a:latin typeface="Times New Roman" panose="020206030504050203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18179-899E-46A1-7C94-5DCC2123A915}"/>
              </a:ext>
            </a:extLst>
          </p:cNvPr>
          <p:cNvSpPr txBox="1"/>
          <p:nvPr/>
        </p:nvSpPr>
        <p:spPr>
          <a:xfrm>
            <a:off x="1350625" y="1380177"/>
            <a:ext cx="82547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ABSTRACT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EXISTING SYSTEM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LITERATURE SURVERY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PROPOSED SYSTEM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OBJECTIVES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MODULES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METHODOLOGIES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DESIGN ARCHITECTURE&amp;UML DIAGRAMS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TESTCASES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FUTURE ENHANCEMENT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144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48CE-C3D1-3670-5414-BE9496D3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EAFEB-F00F-81F4-2069-D9297A2CBDD6}"/>
              </a:ext>
            </a:extLst>
          </p:cNvPr>
          <p:cNvSpPr txBox="1"/>
          <p:nvPr/>
        </p:nvSpPr>
        <p:spPr>
          <a:xfrm>
            <a:off x="1023457" y="954140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COMPONENT DIAGRAM</a:t>
            </a:r>
            <a:endParaRPr lang="en-IN" b="1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85F86-D2E5-DAB8-F4D2-E68290EA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22" y="1704500"/>
            <a:ext cx="8601512" cy="26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2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F6144-6DF6-ED0F-DBF6-26717FCA2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91337-51D5-0EF5-38D8-E3430DE81287}"/>
              </a:ext>
            </a:extLst>
          </p:cNvPr>
          <p:cNvSpPr txBox="1"/>
          <p:nvPr/>
        </p:nvSpPr>
        <p:spPr>
          <a:xfrm>
            <a:off x="4234542" y="1289957"/>
            <a:ext cx="3722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APPLICATIONS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0D82D-421F-423F-92AE-C1D156A5038D}"/>
              </a:ext>
            </a:extLst>
          </p:cNvPr>
          <p:cNvSpPr txBox="1"/>
          <p:nvPr/>
        </p:nvSpPr>
        <p:spPr>
          <a:xfrm>
            <a:off x="1655176" y="2715037"/>
            <a:ext cx="9133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</a:rPr>
              <a:t>Mental Health Monitoring </a:t>
            </a:r>
            <a:r>
              <a:rPr lang="en-US" dirty="0">
                <a:latin typeface="Times New Roman" panose="02020603050405020304" pitchFamily="18" charset="0"/>
              </a:rPr>
              <a:t>– Helps therapists analyze emotional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</a:rPr>
              <a:t>Human-Computer Interaction (HCI) </a:t>
            </a:r>
            <a:r>
              <a:rPr lang="en-IN" dirty="0">
                <a:latin typeface="Times New Roman" panose="02020603050405020304" pitchFamily="18" charset="0"/>
              </a:rPr>
              <a:t>– Enhances AI assistants, chatbots, and VR applications.</a:t>
            </a:r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</a:rPr>
              <a:t>Security &amp; Surveillance </a:t>
            </a:r>
            <a:r>
              <a:rPr lang="en-US" dirty="0">
                <a:latin typeface="Times New Roman" panose="02020603050405020304" pitchFamily="18" charset="0"/>
              </a:rPr>
              <a:t>– Detects unusual emotional states for crime prevention.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</a:rPr>
              <a:t>E-Learning Platforms</a:t>
            </a:r>
            <a:r>
              <a:rPr lang="en-IN" dirty="0">
                <a:latin typeface="Times New Roman" panose="02020603050405020304" pitchFamily="18" charset="0"/>
              </a:rPr>
              <a:t>-Monitors Student engagement in studies based on facial expressions</a:t>
            </a:r>
          </a:p>
        </p:txBody>
      </p:sp>
    </p:spTree>
    <p:extLst>
      <p:ext uri="{BB962C8B-B14F-4D97-AF65-F5344CB8AC3E}">
        <p14:creationId xmlns:p14="http://schemas.microsoft.com/office/powerpoint/2010/main" val="240094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0797E-D33B-152E-5E82-7AE315C1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31263-7210-20B0-8225-42C3C7C1B4F6}"/>
              </a:ext>
            </a:extLst>
          </p:cNvPr>
          <p:cNvSpPr txBox="1"/>
          <p:nvPr/>
        </p:nvSpPr>
        <p:spPr>
          <a:xfrm>
            <a:off x="4890782" y="721237"/>
            <a:ext cx="31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/>
              </a:rPr>
              <a:t>TEST CASES</a:t>
            </a:r>
            <a:endParaRPr lang="en-IN" sz="2000" b="1" dirty="0">
              <a:latin typeface="Times New Roman" panose="020206030504050203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0DDA5-DE84-AEF1-C6DF-75284FEA9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4" y="3637280"/>
            <a:ext cx="1246011" cy="1502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54AB8-C78F-C773-C21E-B9DA5F0BB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3116332"/>
            <a:ext cx="2600960" cy="29466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CB34E-E751-7F27-7867-D395DCE33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60" y="3637280"/>
            <a:ext cx="5354320" cy="22660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413462-C279-0308-1A4A-2D040D96E21F}"/>
              </a:ext>
            </a:extLst>
          </p:cNvPr>
          <p:cNvSpPr txBox="1"/>
          <p:nvPr/>
        </p:nvSpPr>
        <p:spPr>
          <a:xfrm>
            <a:off x="833120" y="1211605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/>
              </a:rPr>
              <a:t>Testcase-1</a:t>
            </a:r>
            <a:r>
              <a:rPr lang="en-US" dirty="0">
                <a:latin typeface="Times New Roman" panose="02020603050405020304"/>
              </a:rPr>
              <a:t>:</a:t>
            </a:r>
          </a:p>
          <a:p>
            <a:r>
              <a:rPr lang="en-US" dirty="0">
                <a:latin typeface="Times New Roman" panose="02020603050405020304"/>
              </a:rPr>
              <a:t>When the person is in constant or neutral mood</a:t>
            </a:r>
            <a:endParaRPr lang="en-IN" dirty="0">
              <a:latin typeface="Times New Roman" panose="020206030504050203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C015E-13C6-BA4D-AF27-AF28E2B91D77}"/>
              </a:ext>
            </a:extLst>
          </p:cNvPr>
          <p:cNvSpPr txBox="1"/>
          <p:nvPr/>
        </p:nvSpPr>
        <p:spPr>
          <a:xfrm>
            <a:off x="1092624" y="2163968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Facial 				</a:t>
            </a:r>
            <a:r>
              <a:rPr lang="en-US" b="1" dirty="0" err="1">
                <a:latin typeface="Times New Roman" panose="02020603050405020304"/>
                <a:cs typeface="Times New Roman" panose="02020603050405020304"/>
              </a:rPr>
              <a:t>Bargraph</a:t>
            </a:r>
            <a:r>
              <a:rPr lang="en-US" b="1" dirty="0">
                <a:latin typeface="Times New Roman" panose="02020603050405020304"/>
                <a:cs typeface="Times New Roman" panose="02020603050405020304"/>
              </a:rPr>
              <a:t>:					Pop-up Message:</a:t>
            </a:r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Expression:						</a:t>
            </a:r>
            <a:endParaRPr lang="en-IN" b="1" dirty="0">
              <a:latin typeface="Times New Roman" panose="02020603050405020304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07250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3ED0-E4D9-4833-3278-734B529B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B9E35E-CC3E-951E-3D9F-02B77B89872F}"/>
              </a:ext>
            </a:extLst>
          </p:cNvPr>
          <p:cNvSpPr txBox="1"/>
          <p:nvPr/>
        </p:nvSpPr>
        <p:spPr>
          <a:xfrm>
            <a:off x="1066800" y="88392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/>
              </a:rPr>
              <a:t>TestCase</a:t>
            </a:r>
            <a:r>
              <a:rPr lang="en-US" b="1" dirty="0">
                <a:latin typeface="Times New Roman" panose="02020603050405020304"/>
              </a:rPr>
              <a:t> 2:</a:t>
            </a:r>
          </a:p>
          <a:p>
            <a:r>
              <a:rPr lang="en-US" dirty="0">
                <a:latin typeface="Times New Roman" panose="02020603050405020304"/>
              </a:rPr>
              <a:t>When the user is in happy mood:</a:t>
            </a:r>
            <a:endParaRPr lang="en-IN" dirty="0">
              <a:latin typeface="Times New Roman" panose="020206030504050203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17209-5879-231E-2E79-8D5CEA8B17A5}"/>
              </a:ext>
            </a:extLst>
          </p:cNvPr>
          <p:cNvSpPr txBox="1"/>
          <p:nvPr/>
        </p:nvSpPr>
        <p:spPr>
          <a:xfrm>
            <a:off x="1249680" y="1880215"/>
            <a:ext cx="9469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Facial 				</a:t>
            </a:r>
            <a:r>
              <a:rPr lang="en-US" b="1" dirty="0" err="1">
                <a:latin typeface="Times New Roman" panose="02020603050405020304"/>
                <a:cs typeface="Times New Roman" panose="02020603050405020304"/>
              </a:rPr>
              <a:t>Bargraph</a:t>
            </a:r>
            <a:r>
              <a:rPr lang="en-US" b="1" dirty="0">
                <a:latin typeface="Times New Roman" panose="02020603050405020304"/>
                <a:cs typeface="Times New Roman" panose="02020603050405020304"/>
              </a:rPr>
              <a:t>:									Pop-up message: </a:t>
            </a:r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Expression:						</a:t>
            </a:r>
            <a:endParaRPr lang="en-IN" b="1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CD53D-562E-8DDC-F6D2-9849B4834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2678946"/>
            <a:ext cx="2428240" cy="312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DAAE71-893A-38BD-9730-69D5B7E18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638447"/>
            <a:ext cx="3185160" cy="3386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1C4D2F-891A-6E44-2A95-1A860B19D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2762766"/>
            <a:ext cx="4531360" cy="24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68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66851-1121-59BA-79FB-574DBB26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A91DB6-0CB8-E718-F446-72F9AEFACF8C}"/>
              </a:ext>
            </a:extLst>
          </p:cNvPr>
          <p:cNvSpPr txBox="1"/>
          <p:nvPr/>
        </p:nvSpPr>
        <p:spPr>
          <a:xfrm>
            <a:off x="985520" y="921435"/>
            <a:ext cx="611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/>
              </a:rPr>
              <a:t>TestCase</a:t>
            </a:r>
            <a:r>
              <a:rPr lang="en-US" b="1" dirty="0">
                <a:latin typeface="Times New Roman" panose="02020603050405020304"/>
              </a:rPr>
              <a:t> 3</a:t>
            </a:r>
            <a:r>
              <a:rPr lang="en-US" dirty="0">
                <a:latin typeface="Times New Roman" panose="02020603050405020304"/>
              </a:rPr>
              <a:t>:</a:t>
            </a:r>
          </a:p>
          <a:p>
            <a:r>
              <a:rPr lang="en-US" dirty="0">
                <a:latin typeface="Times New Roman" panose="02020603050405020304"/>
              </a:rPr>
              <a:t>When the user is in angry mood:</a:t>
            </a:r>
            <a:endParaRPr lang="en-IN" dirty="0">
              <a:latin typeface="Times New Roman" panose="020206030504050203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677EF-EBE8-9428-5629-12C2C515CD1F}"/>
              </a:ext>
            </a:extLst>
          </p:cNvPr>
          <p:cNvSpPr txBox="1"/>
          <p:nvPr/>
        </p:nvSpPr>
        <p:spPr>
          <a:xfrm>
            <a:off x="1107440" y="1567766"/>
            <a:ext cx="961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Facial 						</a:t>
            </a:r>
            <a:r>
              <a:rPr lang="en-US" b="1" dirty="0" err="1">
                <a:latin typeface="Times New Roman" panose="02020603050405020304"/>
                <a:cs typeface="Times New Roman" panose="02020603050405020304"/>
              </a:rPr>
              <a:t>Bargraph</a:t>
            </a:r>
            <a:r>
              <a:rPr lang="en-US" b="1" dirty="0">
                <a:latin typeface="Times New Roman" panose="02020603050405020304"/>
                <a:cs typeface="Times New Roman" panose="02020603050405020304"/>
              </a:rPr>
              <a:t>:							Pop-up message: </a:t>
            </a:r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Expression:						</a:t>
            </a:r>
            <a:endParaRPr lang="en-IN" b="1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F9861-60E5-5B75-8E36-CF69ACAF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2306151"/>
            <a:ext cx="3261360" cy="3630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A69A4-1470-1E67-8909-D7E423130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20" y="2214097"/>
            <a:ext cx="2814320" cy="3823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6744A-0956-B07D-FF0F-4AFF6B5AC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2377271"/>
            <a:ext cx="4262120" cy="27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2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FFD6-2FCF-5AA7-1351-0D0DA067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5D3B7B-A01A-825F-80AF-30E9FC3780E7}"/>
              </a:ext>
            </a:extLst>
          </p:cNvPr>
          <p:cNvSpPr txBox="1"/>
          <p:nvPr/>
        </p:nvSpPr>
        <p:spPr>
          <a:xfrm>
            <a:off x="1016000" y="901115"/>
            <a:ext cx="611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/>
              </a:rPr>
              <a:t>TestCase</a:t>
            </a:r>
            <a:r>
              <a:rPr lang="en-US" b="1" dirty="0">
                <a:latin typeface="Times New Roman" panose="02020603050405020304"/>
              </a:rPr>
              <a:t> 4:</a:t>
            </a:r>
          </a:p>
          <a:p>
            <a:r>
              <a:rPr lang="en-US" dirty="0">
                <a:latin typeface="Times New Roman" panose="02020603050405020304"/>
              </a:rPr>
              <a:t>When the user is in sad mood:</a:t>
            </a:r>
            <a:endParaRPr lang="en-IN" dirty="0">
              <a:latin typeface="Times New Roman" panose="020206030504050203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6CBA0-E8F3-8DF6-9296-F3F79746B807}"/>
              </a:ext>
            </a:extLst>
          </p:cNvPr>
          <p:cNvSpPr txBox="1"/>
          <p:nvPr/>
        </p:nvSpPr>
        <p:spPr>
          <a:xfrm>
            <a:off x="1148080" y="1788775"/>
            <a:ext cx="10322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Facial 							</a:t>
            </a:r>
            <a:r>
              <a:rPr lang="en-US" b="1" dirty="0" err="1">
                <a:latin typeface="Times New Roman" panose="02020603050405020304"/>
                <a:cs typeface="Times New Roman" panose="02020603050405020304"/>
              </a:rPr>
              <a:t>Bargraph</a:t>
            </a:r>
            <a:r>
              <a:rPr lang="en-US" b="1" dirty="0">
                <a:latin typeface="Times New Roman" panose="02020603050405020304"/>
                <a:cs typeface="Times New Roman" panose="02020603050405020304"/>
              </a:rPr>
              <a:t>:					Pop-up message: </a:t>
            </a:r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Expression:						</a:t>
            </a:r>
            <a:endParaRPr lang="en-IN" b="1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E89E0-F969-6931-A01E-3957D1F7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1" y="2529840"/>
            <a:ext cx="2997200" cy="3078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718097-8522-7028-0453-5FD7EC782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11" y="2233860"/>
            <a:ext cx="3255789" cy="3844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EBC2A6-9EC9-2562-95AB-4F574E45F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80" y="2520572"/>
            <a:ext cx="4053840" cy="2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53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87F0C-0790-FDB2-349D-84200B616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8929A-2674-1DA0-3179-6A24FABB01E2}"/>
              </a:ext>
            </a:extLst>
          </p:cNvPr>
          <p:cNvSpPr txBox="1"/>
          <p:nvPr/>
        </p:nvSpPr>
        <p:spPr>
          <a:xfrm>
            <a:off x="1168400" y="911275"/>
            <a:ext cx="611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/>
              </a:rPr>
              <a:t>TestCase</a:t>
            </a:r>
            <a:r>
              <a:rPr lang="en-US" b="1" dirty="0">
                <a:latin typeface="Times New Roman" panose="02020603050405020304"/>
              </a:rPr>
              <a:t> 5:</a:t>
            </a:r>
          </a:p>
          <a:p>
            <a:r>
              <a:rPr lang="en-US" dirty="0">
                <a:latin typeface="Times New Roman" panose="02020603050405020304"/>
              </a:rPr>
              <a:t>When the user is in fear mood:</a:t>
            </a:r>
            <a:endParaRPr lang="en-IN" dirty="0">
              <a:latin typeface="Times New Roman" panose="020206030504050203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4B05B-389E-5452-45A3-717B7482BC4E}"/>
              </a:ext>
            </a:extLst>
          </p:cNvPr>
          <p:cNvSpPr txBox="1"/>
          <p:nvPr/>
        </p:nvSpPr>
        <p:spPr>
          <a:xfrm>
            <a:off x="1046480" y="1849735"/>
            <a:ext cx="9489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Facial 							</a:t>
            </a:r>
            <a:r>
              <a:rPr lang="en-US" b="1" dirty="0" err="1">
                <a:latin typeface="Times New Roman" panose="02020603050405020304"/>
                <a:cs typeface="Times New Roman" panose="02020603050405020304"/>
              </a:rPr>
              <a:t>Bargraph</a:t>
            </a:r>
            <a:r>
              <a:rPr lang="en-US" b="1" dirty="0">
                <a:latin typeface="Times New Roman" panose="02020603050405020304"/>
                <a:cs typeface="Times New Roman" panose="02020603050405020304"/>
              </a:rPr>
              <a:t>:					Pop-up message: </a:t>
            </a:r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Expression:						</a:t>
            </a:r>
            <a:endParaRPr lang="en-IN" b="1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4AC9E-D373-E32A-0C58-EC77B1FA1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1" y="2570480"/>
            <a:ext cx="2763520" cy="327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A9E1F-A239-27E2-0FD0-02DF4BB88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2316480"/>
            <a:ext cx="2956560" cy="3630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9BBBF5-DF4E-51B3-642A-0AF1758E8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39" y="2678087"/>
            <a:ext cx="4135122" cy="29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70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C538B-B87A-E07F-877A-48A6ACE0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33EF77-4565-AE12-8CED-7215B840B68A}"/>
              </a:ext>
            </a:extLst>
          </p:cNvPr>
          <p:cNvSpPr txBox="1"/>
          <p:nvPr/>
        </p:nvSpPr>
        <p:spPr>
          <a:xfrm>
            <a:off x="944880" y="799515"/>
            <a:ext cx="611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/>
              </a:rPr>
              <a:t>TestCase</a:t>
            </a:r>
            <a:r>
              <a:rPr lang="en-US" b="1" dirty="0">
                <a:latin typeface="Times New Roman" panose="02020603050405020304"/>
              </a:rPr>
              <a:t> 6:</a:t>
            </a:r>
          </a:p>
          <a:p>
            <a:r>
              <a:rPr lang="en-US" dirty="0">
                <a:latin typeface="Times New Roman" panose="02020603050405020304"/>
              </a:rPr>
              <a:t>When the user is in surprise mood:</a:t>
            </a:r>
            <a:endParaRPr lang="en-IN" dirty="0">
              <a:latin typeface="Times New Roman" panose="020206030504050203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0232C-FE79-DE6D-1D9A-301EC640D860}"/>
              </a:ext>
            </a:extLst>
          </p:cNvPr>
          <p:cNvSpPr txBox="1"/>
          <p:nvPr/>
        </p:nvSpPr>
        <p:spPr>
          <a:xfrm>
            <a:off x="873760" y="1585575"/>
            <a:ext cx="9083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Facial 							</a:t>
            </a:r>
            <a:r>
              <a:rPr lang="en-US" b="1" dirty="0" err="1">
                <a:latin typeface="Times New Roman" panose="02020603050405020304"/>
                <a:cs typeface="Times New Roman" panose="02020603050405020304"/>
              </a:rPr>
              <a:t>Bargraph</a:t>
            </a:r>
            <a:r>
              <a:rPr lang="en-US" b="1" dirty="0">
                <a:latin typeface="Times New Roman" panose="02020603050405020304"/>
                <a:cs typeface="Times New Roman" panose="02020603050405020304"/>
              </a:rPr>
              <a:t>:					Pop-up message: </a:t>
            </a:r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Expression:						</a:t>
            </a:r>
            <a:endParaRPr lang="en-IN" b="1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708CB-A640-0A1D-531F-B4578D1D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371635"/>
            <a:ext cx="2744470" cy="3856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8BF86-F72F-C2F9-405B-94E1A2E2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0" y="2231906"/>
            <a:ext cx="3005634" cy="3745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3920DA-981E-CB8A-D8C6-B87F4DFD9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97" y="2547804"/>
            <a:ext cx="4124588" cy="26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69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473502-A20D-8B61-BAD7-05D1B19FA9DB}"/>
              </a:ext>
            </a:extLst>
          </p:cNvPr>
          <p:cNvSpPr txBox="1"/>
          <p:nvPr/>
        </p:nvSpPr>
        <p:spPr>
          <a:xfrm>
            <a:off x="4907559" y="956346"/>
            <a:ext cx="5025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RESULTS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8BC93-4642-7809-B752-D43EE36DC6CB}"/>
              </a:ext>
            </a:extLst>
          </p:cNvPr>
          <p:cNvSpPr txBox="1"/>
          <p:nvPr/>
        </p:nvSpPr>
        <p:spPr>
          <a:xfrm>
            <a:off x="990364" y="1298906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/>
              </a:rPr>
              <a:t>1.When the happy and neutral is greater than all the other emotions</a:t>
            </a:r>
            <a:endParaRPr lang="en-IN" dirty="0">
              <a:latin typeface="Times New Roman" panose="020206030504050203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29AAD-6C04-27A7-83AD-B23E85373628}"/>
              </a:ext>
            </a:extLst>
          </p:cNvPr>
          <p:cNvSpPr txBox="1"/>
          <p:nvPr/>
        </p:nvSpPr>
        <p:spPr>
          <a:xfrm>
            <a:off x="990364" y="1709639"/>
            <a:ext cx="15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/>
              </a:rPr>
              <a:t>Graph:</a:t>
            </a:r>
            <a:endParaRPr lang="en-IN" b="1" dirty="0">
              <a:latin typeface="Times New Roman" panose="020206030504050203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EBABD-EEE2-9879-434C-C3CD01D5DCF1}"/>
              </a:ext>
            </a:extLst>
          </p:cNvPr>
          <p:cNvSpPr txBox="1"/>
          <p:nvPr/>
        </p:nvSpPr>
        <p:spPr>
          <a:xfrm>
            <a:off x="7659148" y="1668238"/>
            <a:ext cx="227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/>
              </a:rPr>
              <a:t>Pop up message:</a:t>
            </a:r>
            <a:endParaRPr lang="en-IN" b="1" dirty="0">
              <a:latin typeface="Times New Roman" panose="020206030504050203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300CA-9FE6-FAE9-5902-8DA1F44C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564" y="2212596"/>
            <a:ext cx="4023919" cy="2432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3A3F5E-2C64-95D6-5BD1-15EFE7EC0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81" y="2087488"/>
            <a:ext cx="4701819" cy="41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97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4F71-8AD2-36CA-6767-1B7E103D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73714C-28C4-EF7B-ACB9-CA48C8F92272}"/>
              </a:ext>
            </a:extLst>
          </p:cNvPr>
          <p:cNvSpPr txBox="1"/>
          <p:nvPr/>
        </p:nvSpPr>
        <p:spPr>
          <a:xfrm>
            <a:off x="1037227" y="859762"/>
            <a:ext cx="77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/>
              </a:rPr>
              <a:t>2.When the other emotions like </a:t>
            </a:r>
            <a:r>
              <a:rPr lang="en-US" dirty="0" err="1">
                <a:latin typeface="Times New Roman" panose="02020603050405020304"/>
              </a:rPr>
              <a:t>sad,angry,etc</a:t>
            </a:r>
            <a:r>
              <a:rPr lang="en-US" dirty="0">
                <a:latin typeface="Times New Roman" panose="02020603050405020304"/>
              </a:rPr>
              <a:t>.. dominates the happy emotion</a:t>
            </a:r>
            <a:endParaRPr lang="en-IN" dirty="0">
              <a:latin typeface="Times New Roman" panose="020206030504050203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F44CC-0BAF-D4E0-E095-CDDD3254D6B7}"/>
              </a:ext>
            </a:extLst>
          </p:cNvPr>
          <p:cNvSpPr txBox="1"/>
          <p:nvPr/>
        </p:nvSpPr>
        <p:spPr>
          <a:xfrm>
            <a:off x="1037227" y="1384538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/>
              </a:rPr>
              <a:t>Graph:</a:t>
            </a:r>
            <a:endParaRPr lang="en-IN" b="1" dirty="0">
              <a:latin typeface="Times New Roman" panose="020206030504050203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74AD3-614A-AEF4-635C-0852732B23F0}"/>
              </a:ext>
            </a:extLst>
          </p:cNvPr>
          <p:cNvSpPr txBox="1"/>
          <p:nvPr/>
        </p:nvSpPr>
        <p:spPr>
          <a:xfrm>
            <a:off x="7323589" y="1535293"/>
            <a:ext cx="236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/>
              </a:rPr>
              <a:t>Pop-up message:</a:t>
            </a:r>
            <a:endParaRPr lang="en-IN" b="1" dirty="0">
              <a:latin typeface="Times New Roman" panose="020206030504050203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7E381-A36F-00F3-EE73-9A809F783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85" y="1753870"/>
            <a:ext cx="5279002" cy="4446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ED9F7-66E0-62B1-F105-750FE5D4B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28" y="2063871"/>
            <a:ext cx="3895288" cy="225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4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4911-05A5-99B7-FA5C-5CE1BFAFF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7529F3-DA41-30E6-9ACB-822EEA61C8FF}"/>
              </a:ext>
            </a:extLst>
          </p:cNvPr>
          <p:cNvSpPr txBox="1"/>
          <p:nvPr/>
        </p:nvSpPr>
        <p:spPr>
          <a:xfrm>
            <a:off x="4811086" y="973015"/>
            <a:ext cx="2235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ABSTRACT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6AD2A-2403-26EB-1BE1-69F470BFCCD7}"/>
              </a:ext>
            </a:extLst>
          </p:cNvPr>
          <p:cNvSpPr txBox="1"/>
          <p:nvPr/>
        </p:nvSpPr>
        <p:spPr>
          <a:xfrm>
            <a:off x="1367406" y="2274838"/>
            <a:ext cx="89091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This project detects human emotions in real-time using facial expressions.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pre trained deep learning model is used.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the voice feedback based on the facial expressions.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real time emotion graph is used to visualize the current emotion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engages the pickup lines and gives the desktop notifications based on the given emotion.</a:t>
            </a:r>
            <a:endParaRPr lang="en-US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It helps machines understand human emotions and improve human-computer interactions.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Useful in mental health monitoring, AI assistants, customer service, and security.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Uses OpenCV for face detection and </a:t>
            </a:r>
            <a:r>
              <a:rPr lang="en-US" dirty="0" err="1">
                <a:latin typeface="Times New Roman" panose="02020603050405020304" pitchFamily="18" charset="0"/>
              </a:rPr>
              <a:t>DeepFace</a:t>
            </a:r>
            <a:r>
              <a:rPr lang="en-US" dirty="0">
                <a:latin typeface="Times New Roman" panose="02020603050405020304" pitchFamily="18" charset="0"/>
              </a:rPr>
              <a:t> for emotion recognition.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48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2EA43-C397-FE11-A22F-561BC61689F8}"/>
              </a:ext>
            </a:extLst>
          </p:cNvPr>
          <p:cNvSpPr txBox="1"/>
          <p:nvPr/>
        </p:nvSpPr>
        <p:spPr>
          <a:xfrm>
            <a:off x="4135771" y="1040236"/>
            <a:ext cx="538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/>
              </a:rPr>
              <a:t>CONCLUSION</a:t>
            </a:r>
            <a:endParaRPr lang="en-IN" sz="2000" b="1" dirty="0">
              <a:latin typeface="Times New Roman" panose="020206030504050203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2B2C9-9237-57B5-63BD-A8168E45C333}"/>
              </a:ext>
            </a:extLst>
          </p:cNvPr>
          <p:cNvSpPr txBox="1"/>
          <p:nvPr/>
        </p:nvSpPr>
        <p:spPr>
          <a:xfrm>
            <a:off x="1384184" y="1904300"/>
            <a:ext cx="76843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/>
              </a:rPr>
              <a:t>The system successfully detects the user facial expression and gives the smart feedback through live </a:t>
            </a:r>
            <a:r>
              <a:rPr lang="en-US" dirty="0" err="1">
                <a:latin typeface="Times New Roman" panose="02020603050405020304"/>
              </a:rPr>
              <a:t>bargraph,voice</a:t>
            </a:r>
            <a:r>
              <a:rPr lang="en-US" dirty="0">
                <a:latin typeface="Times New Roman" panose="02020603050405020304"/>
              </a:rPr>
              <a:t> feedback and pop up messages.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/>
              </a:rPr>
              <a:t>It enhances the user interaction with an exit GUI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/>
              </a:rPr>
              <a:t>It allows the real time graph visualization that users can track emotion trends overtime.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/>
              </a:rPr>
              <a:t>Final mood analysis summarizes emotional state at session end. </a:t>
            </a:r>
            <a:endParaRPr lang="en-IN" dirty="0">
              <a:latin typeface="Times New Roman" panose="020206030504050203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/>
              </a:rPr>
              <a:t>This tool is suitable for stress monitoring, mental wellness, and interactive applications.</a:t>
            </a:r>
            <a:endParaRPr lang="en-IN" dirty="0">
              <a:latin typeface="Times New Roman" panose="020206030504050203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08911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2C319-6274-017E-A708-CD2AF90EA8AF}"/>
              </a:ext>
            </a:extLst>
          </p:cNvPr>
          <p:cNvSpPr txBox="1"/>
          <p:nvPr/>
        </p:nvSpPr>
        <p:spPr>
          <a:xfrm>
            <a:off x="4035104" y="1041516"/>
            <a:ext cx="38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/>
              </a:rPr>
              <a:t>FUTURE ENHANCEMET</a:t>
            </a:r>
            <a:endParaRPr lang="en-IN" sz="2000" b="1" dirty="0">
              <a:latin typeface="Times New Roman" panose="020206030504050203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BFAE4-329C-FA4A-0D04-C6B240052992}"/>
              </a:ext>
            </a:extLst>
          </p:cNvPr>
          <p:cNvSpPr txBox="1"/>
          <p:nvPr/>
        </p:nvSpPr>
        <p:spPr>
          <a:xfrm>
            <a:off x="1459685" y="2274838"/>
            <a:ext cx="10033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/>
              </a:rPr>
              <a:t>Adding Emotion Intensity : </a:t>
            </a:r>
          </a:p>
          <a:p>
            <a:r>
              <a:rPr lang="en-US" dirty="0">
                <a:latin typeface="Times New Roman" panose="02020603050405020304"/>
              </a:rPr>
              <a:t>	-Use model probabilities to show how strong each emotion is.</a:t>
            </a:r>
          </a:p>
          <a:p>
            <a:r>
              <a:rPr lang="en-US" dirty="0">
                <a:latin typeface="Times New Roman" panose="02020603050405020304"/>
              </a:rPr>
              <a:t>2.Emotion-Based Recommendations :</a:t>
            </a:r>
          </a:p>
          <a:p>
            <a:r>
              <a:rPr lang="en-US" dirty="0">
                <a:latin typeface="Times New Roman" panose="02020603050405020304"/>
              </a:rPr>
              <a:t>  	-Integrate music or video suggestions based on detected emotions.</a:t>
            </a:r>
          </a:p>
          <a:p>
            <a:r>
              <a:rPr lang="en-US" dirty="0">
                <a:latin typeface="Times New Roman" panose="02020603050405020304"/>
              </a:rPr>
              <a:t>3.Exit GUI Improvements:</a:t>
            </a:r>
          </a:p>
          <a:p>
            <a:r>
              <a:rPr lang="en-US" dirty="0">
                <a:latin typeface="Times New Roman" panose="02020603050405020304"/>
              </a:rPr>
              <a:t>	-Add options like saving logs, graphs, or restarting the session.</a:t>
            </a:r>
          </a:p>
          <a:p>
            <a:r>
              <a:rPr lang="en-US" dirty="0">
                <a:latin typeface="Times New Roman" panose="02020603050405020304"/>
              </a:rPr>
              <a:t>4.Graph  Saving  Options :</a:t>
            </a:r>
          </a:p>
          <a:p>
            <a:r>
              <a:rPr lang="en-US" dirty="0">
                <a:latin typeface="Times New Roman" panose="02020603050405020304"/>
              </a:rPr>
              <a:t>	-Automatically save emotion trend graphs at the end of the session.</a:t>
            </a:r>
            <a:endParaRPr lang="en-IN" dirty="0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858577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41F8A-EAF5-CF02-5B88-EAB1904F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A0EB99-39C3-7471-1C14-E8A972CC9AF9}"/>
              </a:ext>
            </a:extLst>
          </p:cNvPr>
          <p:cNvSpPr txBox="1"/>
          <p:nvPr/>
        </p:nvSpPr>
        <p:spPr>
          <a:xfrm>
            <a:off x="4316135" y="1136275"/>
            <a:ext cx="2831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REFERENCES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1C6D6-8F95-8311-E759-90D8097D578B}"/>
              </a:ext>
            </a:extLst>
          </p:cNvPr>
          <p:cNvSpPr txBox="1"/>
          <p:nvPr/>
        </p:nvSpPr>
        <p:spPr>
          <a:xfrm>
            <a:off x="906011" y="1744478"/>
            <a:ext cx="105197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</a:rPr>
              <a:t>[1]   M. A. Ozdemir, B. </a:t>
            </a:r>
            <a:r>
              <a:rPr lang="en-IN" dirty="0" err="1">
                <a:latin typeface="Times New Roman" panose="02020603050405020304" pitchFamily="18" charset="0"/>
              </a:rPr>
              <a:t>Elagoz</a:t>
            </a:r>
            <a:r>
              <a:rPr lang="en-IN" dirty="0">
                <a:latin typeface="Times New Roman" panose="02020603050405020304" pitchFamily="18" charset="0"/>
              </a:rPr>
              <a:t>, A. </a:t>
            </a:r>
            <a:r>
              <a:rPr lang="en-IN" dirty="0" err="1">
                <a:latin typeface="Times New Roman" panose="02020603050405020304" pitchFamily="18" charset="0"/>
              </a:rPr>
              <a:t>Alaybeyoglu</a:t>
            </a:r>
            <a:r>
              <a:rPr lang="en-IN" dirty="0">
                <a:latin typeface="Times New Roman" panose="02020603050405020304" pitchFamily="18" charset="0"/>
              </a:rPr>
              <a:t>, R. </a:t>
            </a:r>
            <a:r>
              <a:rPr lang="en-IN" dirty="0" err="1">
                <a:latin typeface="Times New Roman" panose="02020603050405020304" pitchFamily="18" charset="0"/>
              </a:rPr>
              <a:t>Sadighzadeh</a:t>
            </a:r>
            <a:r>
              <a:rPr lang="en-IN" dirty="0">
                <a:latin typeface="Times New Roman" panose="02020603050405020304" pitchFamily="18" charset="0"/>
              </a:rPr>
              <a:t> and A. Akan, "Real Time Emotion Recognition</a:t>
            </a:r>
            <a:br>
              <a:rPr lang="en-IN" dirty="0">
                <a:latin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</a:rPr>
              <a:t>      from Facial Expressions Using CNN Architecture," 2020 Medical Technologies Congress</a:t>
            </a:r>
            <a:br>
              <a:rPr lang="en-IN" dirty="0">
                <a:latin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</a:rPr>
              <a:t>      (TIPTEKNO),Izmir, Turkey, 2020, pp. 1-4, </a:t>
            </a:r>
            <a:r>
              <a:rPr lang="en-IN" dirty="0" err="1">
                <a:latin typeface="Times New Roman" panose="02020603050405020304" pitchFamily="18" charset="0"/>
              </a:rPr>
              <a:t>doi</a:t>
            </a:r>
            <a:r>
              <a:rPr lang="en-IN" dirty="0">
                <a:latin typeface="Times New Roman" panose="02020603050405020304" pitchFamily="18" charset="0"/>
              </a:rPr>
              <a:t>: 10.1109/TIPTEKNO.2020.8895215</a:t>
            </a:r>
          </a:p>
          <a:p>
            <a:r>
              <a:rPr lang="en-IN" dirty="0">
                <a:latin typeface="Times New Roman" panose="02020603050405020304" pitchFamily="18" charset="0"/>
              </a:rPr>
              <a:t>[2]   D. Joshi, A. </a:t>
            </a:r>
            <a:r>
              <a:rPr lang="en-IN" dirty="0" err="1">
                <a:latin typeface="Times New Roman" panose="02020603050405020304" pitchFamily="18" charset="0"/>
              </a:rPr>
              <a:t>Dhok</a:t>
            </a:r>
            <a:r>
              <a:rPr lang="en-IN" dirty="0">
                <a:latin typeface="Times New Roman" panose="02020603050405020304" pitchFamily="18" charset="0"/>
              </a:rPr>
              <a:t>, A. Khandelwal, S. Kulkarni and S. </a:t>
            </a:r>
            <a:r>
              <a:rPr lang="en-IN" dirty="0" err="1">
                <a:latin typeface="Times New Roman" panose="02020603050405020304" pitchFamily="18" charset="0"/>
              </a:rPr>
              <a:t>Mangrulkar</a:t>
            </a:r>
            <a:r>
              <a:rPr lang="en-IN" dirty="0">
                <a:latin typeface="Times New Roman" panose="02020603050405020304" pitchFamily="18" charset="0"/>
              </a:rPr>
              <a:t>, "Real Time Emotion Analysis (RTEA)," 	2021 International Conference on Artificial Intelligence and Machine Vision (AIMV), Gandhinagar, India, 	2021, pp. 1-5, </a:t>
            </a:r>
            <a:r>
              <a:rPr lang="en-IN" dirty="0" err="1">
                <a:latin typeface="Times New Roman" panose="02020603050405020304" pitchFamily="18" charset="0"/>
              </a:rPr>
              <a:t>doi</a:t>
            </a:r>
            <a:r>
              <a:rPr lang="en-IN" dirty="0">
                <a:latin typeface="Times New Roman" panose="02020603050405020304" pitchFamily="18" charset="0"/>
              </a:rPr>
              <a:t>: 10.1109/AIMV53313.2021.9670908</a:t>
            </a:r>
          </a:p>
          <a:p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[3]   T. </a:t>
            </a:r>
            <a:r>
              <a:rPr lang="en-IN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Winyangkun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, N. </a:t>
            </a:r>
            <a:r>
              <a:rPr lang="en-IN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Vanitchanant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, V. </a:t>
            </a:r>
            <a:r>
              <a:rPr lang="en-IN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Chouvatut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and B. </a:t>
            </a:r>
            <a:r>
              <a:rPr lang="en-IN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Panyangam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, "Real-Time Detection and</a:t>
            </a:r>
            <a:b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</a:b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       Classification 	of Facial Emotions," 2023 15th International Conference on Knowledge and Smart  </a:t>
            </a:r>
            <a:b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</a:b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       Technology (KST), 	Phuket, Thailand, 2023, pp. 1-6, </a:t>
            </a:r>
            <a:r>
              <a:rPr lang="en-IN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: 10.1109/KST57286.2023.10086866.</a:t>
            </a:r>
          </a:p>
          <a:p>
            <a:pPr algn="just"/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</a:rPr>
              <a:t>[4]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</a:rPr>
              <a:t> 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M. Bhanupriya, N. Kirubakaran and P. </a:t>
            </a:r>
            <a:r>
              <a:rPr lang="en-IN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Jegadeeshwari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, "</a:t>
            </a:r>
            <a:r>
              <a:rPr lang="en-IN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EmotionTracker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: Real-time Facial Emotion </a:t>
            </a:r>
            <a:b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</a:b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     Detection with OpenCV and </a:t>
            </a:r>
            <a:r>
              <a:rPr lang="en-IN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DeepFace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," 2023 International Conference on Data Science, Agents &amp; Artificial</a:t>
            </a:r>
            <a:b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</a:b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     Intelligence (ICDSAAI), Chennai, India, 2023, pp. 1-4, </a:t>
            </a:r>
            <a:r>
              <a:rPr lang="en-IN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: 10.1109/ICDSAAI59313.2023.10452452. </a:t>
            </a:r>
          </a:p>
          <a:p>
            <a:r>
              <a:rPr lang="en-IN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[5]   </a:t>
            </a:r>
            <a:r>
              <a:rPr lang="en-US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Barhoumi, C., </a:t>
            </a:r>
            <a:r>
              <a:rPr lang="en-US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BenAyed</a:t>
            </a:r>
            <a:r>
              <a:rPr lang="en-US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, Y. Real-time face emotion recognition using deep learning and data 	augmentation. </a:t>
            </a:r>
            <a:r>
              <a:rPr lang="en-US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Artif</a:t>
            </a:r>
            <a:r>
              <a:rPr lang="en-US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Intell</a:t>
            </a:r>
            <a:r>
              <a:rPr lang="en-US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Rev</a:t>
            </a:r>
            <a:r>
              <a:rPr lang="en-US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58, 49 (2025). </a:t>
            </a:r>
          </a:p>
          <a:p>
            <a:endParaRPr lang="en-IN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79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8F4624-9158-B4D2-53A5-959407A553A7}"/>
              </a:ext>
            </a:extLst>
          </p:cNvPr>
          <p:cNvSpPr txBox="1"/>
          <p:nvPr/>
        </p:nvSpPr>
        <p:spPr>
          <a:xfrm>
            <a:off x="4110606" y="3017723"/>
            <a:ext cx="6140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</a:rPr>
              <a:t> THANK YOU!!</a:t>
            </a:r>
            <a:endParaRPr lang="en-IN" sz="30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06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F20F-B1D4-E5FF-E660-88E3CB21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3A6F1-CD8F-2614-0BDA-361DB847ABB5}"/>
              </a:ext>
            </a:extLst>
          </p:cNvPr>
          <p:cNvSpPr txBox="1"/>
          <p:nvPr/>
        </p:nvSpPr>
        <p:spPr>
          <a:xfrm>
            <a:off x="4098021" y="1241462"/>
            <a:ext cx="30745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INTRODUCTION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62D7D-6A6D-2E0B-7102-2ABF7D673852}"/>
              </a:ext>
            </a:extLst>
          </p:cNvPr>
          <p:cNvSpPr txBox="1"/>
          <p:nvPr/>
        </p:nvSpPr>
        <p:spPr>
          <a:xfrm>
            <a:off x="1434518" y="2238941"/>
            <a:ext cx="94711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Emotion detection is an important area in artificial intelligence that helps machines understand human feelings.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system uses computer vision and deep learning models to process real-time data from cameras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Convolutional Neural Networks (CNNs) are utilized to detect and classify facial expressions, ensuring accurate and fast emotion recognition.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Real-time processing ensures fast and accurate emotion recognition, improving human-computer interaction.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</a:rPr>
              <a:t>DeepFace</a:t>
            </a:r>
            <a:r>
              <a:rPr lang="en-US" dirty="0">
                <a:latin typeface="Times New Roman" panose="02020603050405020304" pitchFamily="18" charset="0"/>
              </a:rPr>
              <a:t> framework is used for extracting features from facial expressions and classifying the emotions based on those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Haar Cascade Classifier (OpenCV) is used for face detection.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63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CEFC2-0BA3-FA9F-B06E-E93C3F997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B347D-6844-4616-EDF9-25D56EA2948F}"/>
              </a:ext>
            </a:extLst>
          </p:cNvPr>
          <p:cNvSpPr txBox="1"/>
          <p:nvPr/>
        </p:nvSpPr>
        <p:spPr>
          <a:xfrm>
            <a:off x="4110606" y="1459685"/>
            <a:ext cx="484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EXISTING SYSTEM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DF5A2-2704-DAE9-2731-66A7F9BC9ACF}"/>
              </a:ext>
            </a:extLst>
          </p:cNvPr>
          <p:cNvSpPr txBox="1"/>
          <p:nvPr/>
        </p:nvSpPr>
        <p:spPr>
          <a:xfrm>
            <a:off x="1786855" y="2508309"/>
            <a:ext cx="8447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Most existing emotion recognition systems rely on manual annotation or traditional machine learning models that require handcrafted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These methods lack real-time processing capabilities and are often limited to basic emotions like happy, sad, and angry.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Systems using rule based or statistical approaches have low </a:t>
            </a:r>
            <a:r>
              <a:rPr lang="en-IN" dirty="0" err="1">
                <a:latin typeface="Times New Roman" panose="02020603050405020304" pitchFamily="18" charset="0"/>
              </a:rPr>
              <a:t>accurary</a:t>
            </a:r>
            <a:r>
              <a:rPr lang="en-IN" dirty="0">
                <a:latin typeface="Times New Roman" panose="02020603050405020304" pitchFamily="18" charset="0"/>
              </a:rPr>
              <a:t> when dealing with variations in </a:t>
            </a:r>
            <a:r>
              <a:rPr lang="en-IN" dirty="0" err="1">
                <a:latin typeface="Times New Roman" panose="02020603050405020304" pitchFamily="18" charset="0"/>
              </a:rPr>
              <a:t>lighting,facial</a:t>
            </a:r>
            <a:r>
              <a:rPr lang="en-IN" dirty="0">
                <a:latin typeface="Times New Roman" panose="02020603050405020304" pitchFamily="18" charset="0"/>
              </a:rPr>
              <a:t> occlusions and different expressions.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Many applications are limited to static images and making them unsuitable for real time video analysis.</a:t>
            </a:r>
          </a:p>
        </p:txBody>
      </p:sp>
    </p:spTree>
    <p:extLst>
      <p:ext uri="{BB962C8B-B14F-4D97-AF65-F5344CB8AC3E}">
        <p14:creationId xmlns:p14="http://schemas.microsoft.com/office/powerpoint/2010/main" val="3261610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A992-5E6F-C1D1-EDD8-192B81107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12A5D-8956-D0B4-70A6-496125EA1BA6}"/>
              </a:ext>
            </a:extLst>
          </p:cNvPr>
          <p:cNvSpPr txBox="1"/>
          <p:nvPr/>
        </p:nvSpPr>
        <p:spPr>
          <a:xfrm>
            <a:off x="3674379" y="800824"/>
            <a:ext cx="4237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LITERATURE SURVEY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21291"/>
              </p:ext>
            </p:extLst>
          </p:nvPr>
        </p:nvGraphicFramePr>
        <p:xfrm>
          <a:off x="1690477" y="1599300"/>
          <a:ext cx="9304358" cy="3986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29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S.NO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 AUTHOR NAMES,YEAR OF PUBLICATION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 JOURNAL OR CONFERENCE NAME AND PUBLISHER NAME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METHODOLOGY/ ALGORITHM / TECHNIQUES USED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MERITS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DEMERITS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RESEARCH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GAPS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1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Barhoumi, C., </a:t>
                      </a:r>
                      <a:r>
                        <a:rPr lang="en-US" sz="1100" baseline="0" dirty="0" err="1">
                          <a:latin typeface="Times New Roman" pitchFamily="18" charset="0"/>
                        </a:rPr>
                        <a:t>BenAyed</a:t>
                      </a:r>
                      <a:r>
                        <a:rPr lang="en-US" sz="1100" baseline="0" dirty="0">
                          <a:latin typeface="Times New Roman" pitchFamily="18" charset="0"/>
                        </a:rPr>
                        <a:t>, Y. (2025)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Artificial Intelligence Review 58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Deep learning and data augmentation for real-time face emotion recognition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Enhances recognition performance, improves model robustness with augmented data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Increased computational requirements, potential overfitting issues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Needs more real-world testing for practical implementation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49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2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M. Bhanupriya, N. Kirubakaran and P. Jegadeeshwari (2023)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International Conference on Data Science, Agents &amp; Artificial Intelligence (ICDSAAI), Chennai, India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 err="1">
                          <a:latin typeface="Times New Roman" pitchFamily="18" charset="0"/>
                        </a:rPr>
                        <a:t>EmotionTracker</a:t>
                      </a:r>
                      <a:r>
                        <a:rPr lang="en-US" sz="1100" baseline="0" dirty="0">
                          <a:latin typeface="Times New Roman" pitchFamily="18" charset="0"/>
                        </a:rPr>
                        <a:t>: Real-time Facial Emotion Detection with OpenCV and </a:t>
                      </a:r>
                      <a:r>
                        <a:rPr lang="en-US" sz="1100" baseline="0" dirty="0" err="1">
                          <a:latin typeface="Times New Roman" pitchFamily="18" charset="0"/>
                        </a:rPr>
                        <a:t>DeepFace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Combines traditional image processing with deep learning for enhanced detection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Less effective for complex emotions, limited emotion categories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Expansion to a broader range of emotions and real-world scenarios needed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3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T. Winyangkun, N. Vanitchanant, V. Chouvatut and B. Panyangam (2023)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15th International Conference on Knowledge and Smart Technology (KST), Phuket, Thailand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Real-Time Detection and Classification of Facial Emotions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Accurate classification, lightweight model for real-time applications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Performance degrades in low-light conditions, high sensitivity to noise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Lacks multi-modal emotion recognition integration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096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A4BD0-45A2-7DEE-A439-AD44772D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773690"/>
              </p:ext>
            </p:extLst>
          </p:nvPr>
        </p:nvGraphicFramePr>
        <p:xfrm>
          <a:off x="1822680" y="1645083"/>
          <a:ext cx="9061983" cy="3550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4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42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S.NO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 AUTHOR NAMES,YEAR OF PUBLICATION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 JOURNAL OR CONFERENCE NAME AND PUBLISHER NAME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METHODOLOGY/ ALGORITHM / TECHNIQUES USED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MERITS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>
                          <a:latin typeface="Times New Roman" pitchFamily="18" charset="0"/>
                        </a:rPr>
                        <a:t>DEMERITS</a:t>
                      </a:r>
                      <a:endParaRPr lang="en-US" sz="1100" baseline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RESEARCH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GAPS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4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M. Bhanupriya</a:t>
                      </a:r>
                      <a:r>
                        <a:rPr lang="en-US" sz="1100" kern="120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P</a:t>
                      </a:r>
                      <a:r>
                        <a:rPr lang="en-US" sz="1100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1100" kern="1200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Jegadeeshwari</a:t>
                      </a:r>
                      <a:r>
                        <a:rPr lang="en-US" sz="1100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(2023)</a:t>
                      </a:r>
                      <a:endParaRPr lang="en-IN" sz="1100" baseline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kern="120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International Conference on Data Science, Agents &amp; Artificial Intelligence (ICDSAAI), Chennai, India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kern="120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EmotionTracker: Real-time Facial Emotion Detection with OpenCV and DeepFace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kern="120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Combines traditional image processing with deep learning for enhanced detection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kern="120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 effective for complex emotions, limited emotion categories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Expansion to a broader range of emotions and real-world scenarios needed</a:t>
                      </a:r>
                      <a:endParaRPr lang="en-IN" sz="1100" baseline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latin typeface="Times New Roman" pitchFamily="18" charset="0"/>
                        </a:rPr>
                        <a:t>5</a:t>
                      </a:r>
                      <a:endParaRPr lang="en-US" sz="1100" baseline="0" dirty="0"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M. A. Ozdemir, B. Elagoz, A. Alaybeyoglu, R. Sadighzadeh and A. Akan (2020)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2020 Medical Technologies Congress (TIPTEKNO), Izmir, Turkey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Architecture for facial emotion recognition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accuracy in emotion detection, efficient feature extraction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Requires large datasets for training, computationally expensive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baseline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Limited generalizability to diverse datasets, lack of real-time optimization</a:t>
                      </a:r>
                      <a:endParaRPr lang="en-IN" sz="1100" baseline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baseline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29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DC8F-933D-5708-7DD5-21570F5E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9D4FE9-FE28-B98B-3649-C4C8226D817C}"/>
              </a:ext>
            </a:extLst>
          </p:cNvPr>
          <p:cNvSpPr txBox="1"/>
          <p:nvPr/>
        </p:nvSpPr>
        <p:spPr>
          <a:xfrm>
            <a:off x="3624044" y="1107348"/>
            <a:ext cx="4840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PROBLEM STATEMENT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95DE1-CDD5-19E4-9D9B-4C9327706973}"/>
              </a:ext>
            </a:extLst>
          </p:cNvPr>
          <p:cNvSpPr txBox="1"/>
          <p:nvPr/>
        </p:nvSpPr>
        <p:spPr>
          <a:xfrm>
            <a:off x="1015068" y="2023330"/>
            <a:ext cx="10301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Many existing emotion recognition systems do not support real-time emotion detection using live webcam input.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Interactive feedback mechanisms like voice responses and notifications are often missing in traditional solutions.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 Detection accuracy drops significantly under varying lighting conditions, facial occlusions, and head movements.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 Most systems lack the capability to monitor and analyze emotional trends over time.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Personalized responses, such as context-aware messages or comforting voice outputs, are not incorporated to improve user engagement.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There is no provision for delivering a final mood summary to help users reflect on their emotional state during the session.</a:t>
            </a:r>
          </a:p>
        </p:txBody>
      </p:sp>
    </p:spTree>
    <p:extLst>
      <p:ext uri="{BB962C8B-B14F-4D97-AF65-F5344CB8AC3E}">
        <p14:creationId xmlns:p14="http://schemas.microsoft.com/office/powerpoint/2010/main" val="400275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4D3ED-CFC1-0B4C-9594-D8156C1D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DB3DD-37EF-235D-18B6-E18A71D7AE01}"/>
              </a:ext>
            </a:extLst>
          </p:cNvPr>
          <p:cNvSpPr txBox="1"/>
          <p:nvPr/>
        </p:nvSpPr>
        <p:spPr>
          <a:xfrm>
            <a:off x="4349692" y="892752"/>
            <a:ext cx="6115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REQUIREMENTS</a:t>
            </a:r>
            <a:endParaRPr lang="en-IN" sz="2800" b="1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5E9D2-9137-FFE1-FEEC-4A5D377873B4}"/>
              </a:ext>
            </a:extLst>
          </p:cNvPr>
          <p:cNvSpPr txBox="1"/>
          <p:nvPr/>
        </p:nvSpPr>
        <p:spPr>
          <a:xfrm>
            <a:off x="1170264" y="1785304"/>
            <a:ext cx="611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</a:rPr>
              <a:t>SOFTWARE: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1870F-C816-6009-5F6C-BF6CEE0E8650}"/>
              </a:ext>
            </a:extLst>
          </p:cNvPr>
          <p:cNvSpPr txBox="1"/>
          <p:nvPr/>
        </p:nvSpPr>
        <p:spPr>
          <a:xfrm>
            <a:off x="1371600" y="2231580"/>
            <a:ext cx="62539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Operating System: Windows 10/11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</a:rPr>
              <a:t>Programming Language: Python 3.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Libraries :OpenCV (for face detection)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TensorFlow/</a:t>
            </a:r>
            <a:r>
              <a:rPr lang="en-US" dirty="0" err="1">
                <a:latin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</a:rPr>
              <a:t> (for deep learning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NumPy &amp; Pandas (for data handling)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Pyttsx3(Text-to-speech conversion)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Plyer(used for providing messages)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Collections(tracks emotions)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IDE/Code Editor:  VS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DA8AC-FD19-2D28-B87C-91DEDF819DF0}"/>
              </a:ext>
            </a:extLst>
          </p:cNvPr>
          <p:cNvSpPr txBox="1"/>
          <p:nvPr/>
        </p:nvSpPr>
        <p:spPr>
          <a:xfrm>
            <a:off x="1584792" y="4962894"/>
            <a:ext cx="611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</a:rPr>
              <a:t>HARDWARE</a:t>
            </a:r>
            <a:r>
              <a:rPr lang="en-US" b="1" dirty="0">
                <a:latin typeface="Times New Roman" panose="02020603050405020304" pitchFamily="18" charset="0"/>
              </a:rPr>
              <a:t>:</a:t>
            </a:r>
            <a:endParaRPr lang="en-IN" b="1" dirty="0"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25153-0E5C-A933-071E-27F3EF524595}"/>
              </a:ext>
            </a:extLst>
          </p:cNvPr>
          <p:cNvSpPr txBox="1"/>
          <p:nvPr/>
        </p:nvSpPr>
        <p:spPr>
          <a:xfrm>
            <a:off x="1371600" y="5273210"/>
            <a:ext cx="6115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</a:rPr>
              <a:t>Processor:</a:t>
            </a:r>
            <a:r>
              <a:rPr lang="en-IN" dirty="0">
                <a:latin typeface="Times New Roman" panose="02020603050405020304" pitchFamily="18" charset="0"/>
              </a:rPr>
              <a:t> Intel i5/i7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</a:rPr>
              <a:t>Camera:</a:t>
            </a:r>
            <a:r>
              <a:rPr lang="en-US" dirty="0">
                <a:latin typeface="Times New Roman" panose="02020603050405020304" pitchFamily="18" charset="0"/>
              </a:rPr>
              <a:t> HD Webcam (for facial expression analysis)</a:t>
            </a:r>
            <a:endParaRPr lang="en-I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71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5629</TotalTime>
  <Words>2082</Words>
  <Application>Microsoft Office PowerPoint</Application>
  <PresentationFormat>Widescreen</PresentationFormat>
  <Paragraphs>238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Garamond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BOGA SNEHITHA</dc:creator>
  <cp:lastModifiedBy>BOGA SNEHITHA</cp:lastModifiedBy>
  <cp:revision>11</cp:revision>
  <dcterms:created xsi:type="dcterms:W3CDTF">2025-04-05T01:57:32Z</dcterms:created>
  <dcterms:modified xsi:type="dcterms:W3CDTF">2025-06-05T18:31:11Z</dcterms:modified>
</cp:coreProperties>
</file>